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9" r:id="rId3"/>
    <p:sldId id="258" r:id="rId4"/>
    <p:sldId id="1246" r:id="rId5"/>
    <p:sldId id="1245" r:id="rId6"/>
    <p:sldId id="1247" r:id="rId7"/>
    <p:sldId id="1248"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9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0B1E3-8C7B-49DD-9D99-F01AB4810F2D}" type="datetimeFigureOut">
              <a:rPr lang="it-IT" smtClean="0"/>
              <a:t>26/11/2025</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D9E700-129B-473C-8132-9D96C09002C7}" type="slidenum">
              <a:rPr lang="it-IT" smtClean="0"/>
              <a:t>‹N›</a:t>
            </a:fld>
            <a:endParaRPr lang="it-IT"/>
          </a:p>
        </p:txBody>
      </p:sp>
    </p:spTree>
    <p:extLst>
      <p:ext uri="{BB962C8B-B14F-4D97-AF65-F5344CB8AC3E}">
        <p14:creationId xmlns:p14="http://schemas.microsoft.com/office/powerpoint/2010/main" val="1528606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2549afb6dea_4_77:notes"/>
          <p:cNvSpPr txBox="1">
            <a:spLocks noGrp="1"/>
          </p:cNvSpPr>
          <p:nvPr>
            <p:ph type="body" idx="1"/>
          </p:nvPr>
        </p:nvSpPr>
        <p:spPr>
          <a:xfrm>
            <a:off x="1001872" y="3271879"/>
            <a:ext cx="8015100" cy="3099600"/>
          </a:xfrm>
          <a:prstGeom prst="rect">
            <a:avLst/>
          </a:prstGeom>
        </p:spPr>
        <p:txBody>
          <a:bodyPr spcFirstLastPara="1" wrap="square" lIns="96575" tIns="48275" rIns="96575" bIns="48275" anchor="t" anchorCtr="0">
            <a:noAutofit/>
          </a:bodyPr>
          <a:lstStyle/>
          <a:p>
            <a:pPr marL="0" lvl="0" indent="0" algn="l" rtl="0">
              <a:spcBef>
                <a:spcPts val="0"/>
              </a:spcBef>
              <a:spcAft>
                <a:spcPts val="0"/>
              </a:spcAft>
              <a:buNone/>
            </a:pPr>
            <a:endParaRPr/>
          </a:p>
        </p:txBody>
      </p:sp>
      <p:sp>
        <p:nvSpPr>
          <p:cNvPr id="276" name="Google Shape;276;g2549afb6dea_4_77:notes"/>
          <p:cNvSpPr>
            <a:spLocks noGrp="1" noRot="1" noChangeAspect="1"/>
          </p:cNvSpPr>
          <p:nvPr>
            <p:ph type="sldImg" idx="2"/>
          </p:nvPr>
        </p:nvSpPr>
        <p:spPr>
          <a:xfrm>
            <a:off x="3286125" y="515938"/>
            <a:ext cx="3446463" cy="2584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2549afb6dea_4_45:notes"/>
          <p:cNvSpPr txBox="1">
            <a:spLocks noGrp="1"/>
          </p:cNvSpPr>
          <p:nvPr>
            <p:ph type="body" idx="1"/>
          </p:nvPr>
        </p:nvSpPr>
        <p:spPr>
          <a:xfrm>
            <a:off x="1001872" y="3271879"/>
            <a:ext cx="8015100" cy="3099600"/>
          </a:xfrm>
          <a:prstGeom prst="rect">
            <a:avLst/>
          </a:prstGeom>
        </p:spPr>
        <p:txBody>
          <a:bodyPr spcFirstLastPara="1" wrap="square" lIns="96575" tIns="48275" rIns="96575" bIns="48275" anchor="t" anchorCtr="0">
            <a:noAutofit/>
          </a:bodyPr>
          <a:lstStyle/>
          <a:p>
            <a:pPr marL="0" lvl="0" indent="0" algn="l" rtl="0">
              <a:spcBef>
                <a:spcPts val="0"/>
              </a:spcBef>
              <a:spcAft>
                <a:spcPts val="0"/>
              </a:spcAft>
              <a:buNone/>
            </a:pPr>
            <a:endParaRPr/>
          </a:p>
        </p:txBody>
      </p:sp>
      <p:sp>
        <p:nvSpPr>
          <p:cNvPr id="265" name="Google Shape;265;g2549afb6dea_4_45:notes"/>
          <p:cNvSpPr>
            <a:spLocks noGrp="1" noRot="1" noChangeAspect="1"/>
          </p:cNvSpPr>
          <p:nvPr>
            <p:ph type="sldImg" idx="2"/>
          </p:nvPr>
        </p:nvSpPr>
        <p:spPr>
          <a:xfrm>
            <a:off x="3286125" y="515938"/>
            <a:ext cx="3446463" cy="2584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a:extLst>
            <a:ext uri="{FF2B5EF4-FFF2-40B4-BE49-F238E27FC236}">
              <a16:creationId xmlns:a16="http://schemas.microsoft.com/office/drawing/2014/main" id="{DB6482D3-93E3-9D11-1E4F-28B188073ACF}"/>
            </a:ext>
          </a:extLst>
        </p:cNvPr>
        <p:cNvGrpSpPr/>
        <p:nvPr/>
      </p:nvGrpSpPr>
      <p:grpSpPr>
        <a:xfrm>
          <a:off x="0" y="0"/>
          <a:ext cx="0" cy="0"/>
          <a:chOff x="0" y="0"/>
          <a:chExt cx="0" cy="0"/>
        </a:xfrm>
      </p:grpSpPr>
      <p:sp>
        <p:nvSpPr>
          <p:cNvPr id="275" name="Google Shape;275;g2549afb6dea_4_77:notes">
            <a:extLst>
              <a:ext uri="{FF2B5EF4-FFF2-40B4-BE49-F238E27FC236}">
                <a16:creationId xmlns:a16="http://schemas.microsoft.com/office/drawing/2014/main" id="{B553F796-528A-0308-2C9D-69B8E7B81CE3}"/>
              </a:ext>
            </a:extLst>
          </p:cNvPr>
          <p:cNvSpPr txBox="1">
            <a:spLocks noGrp="1"/>
          </p:cNvSpPr>
          <p:nvPr>
            <p:ph type="body" idx="1"/>
          </p:nvPr>
        </p:nvSpPr>
        <p:spPr>
          <a:xfrm>
            <a:off x="1001872" y="3271879"/>
            <a:ext cx="8015100" cy="3099600"/>
          </a:xfrm>
          <a:prstGeom prst="rect">
            <a:avLst/>
          </a:prstGeom>
        </p:spPr>
        <p:txBody>
          <a:bodyPr spcFirstLastPara="1" wrap="square" lIns="96575" tIns="48275" rIns="96575" bIns="48275" anchor="t" anchorCtr="0">
            <a:noAutofit/>
          </a:bodyPr>
          <a:lstStyle/>
          <a:p>
            <a:pPr marL="0" lvl="0" indent="0" algn="l" rtl="0">
              <a:spcBef>
                <a:spcPts val="0"/>
              </a:spcBef>
              <a:spcAft>
                <a:spcPts val="0"/>
              </a:spcAft>
              <a:buNone/>
            </a:pPr>
            <a:endParaRPr/>
          </a:p>
        </p:txBody>
      </p:sp>
      <p:sp>
        <p:nvSpPr>
          <p:cNvPr id="276" name="Google Shape;276;g2549afb6dea_4_77:notes">
            <a:extLst>
              <a:ext uri="{FF2B5EF4-FFF2-40B4-BE49-F238E27FC236}">
                <a16:creationId xmlns:a16="http://schemas.microsoft.com/office/drawing/2014/main" id="{DC9D528D-D0FA-308B-4FC1-45878DA03C05}"/>
              </a:ext>
            </a:extLst>
          </p:cNvPr>
          <p:cNvSpPr>
            <a:spLocks noGrp="1" noRot="1" noChangeAspect="1"/>
          </p:cNvSpPr>
          <p:nvPr>
            <p:ph type="sldImg" idx="2"/>
          </p:nvPr>
        </p:nvSpPr>
        <p:spPr>
          <a:xfrm>
            <a:off x="3286125" y="515938"/>
            <a:ext cx="3446463" cy="2584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2470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a:extLst>
            <a:ext uri="{FF2B5EF4-FFF2-40B4-BE49-F238E27FC236}">
              <a16:creationId xmlns:a16="http://schemas.microsoft.com/office/drawing/2014/main" id="{3E328139-C5F0-5C3C-A6D4-F5B244B57F52}"/>
            </a:ext>
          </a:extLst>
        </p:cNvPr>
        <p:cNvGrpSpPr/>
        <p:nvPr/>
      </p:nvGrpSpPr>
      <p:grpSpPr>
        <a:xfrm>
          <a:off x="0" y="0"/>
          <a:ext cx="0" cy="0"/>
          <a:chOff x="0" y="0"/>
          <a:chExt cx="0" cy="0"/>
        </a:xfrm>
      </p:grpSpPr>
      <p:sp>
        <p:nvSpPr>
          <p:cNvPr id="275" name="Google Shape;275;g2549afb6dea_4_77:notes">
            <a:extLst>
              <a:ext uri="{FF2B5EF4-FFF2-40B4-BE49-F238E27FC236}">
                <a16:creationId xmlns:a16="http://schemas.microsoft.com/office/drawing/2014/main" id="{A149BF1C-67DE-B0AE-E751-E589C92A89BC}"/>
              </a:ext>
            </a:extLst>
          </p:cNvPr>
          <p:cNvSpPr txBox="1">
            <a:spLocks noGrp="1"/>
          </p:cNvSpPr>
          <p:nvPr>
            <p:ph type="body" idx="1"/>
          </p:nvPr>
        </p:nvSpPr>
        <p:spPr>
          <a:xfrm>
            <a:off x="1001872" y="3271879"/>
            <a:ext cx="8015100" cy="3099600"/>
          </a:xfrm>
          <a:prstGeom prst="rect">
            <a:avLst/>
          </a:prstGeom>
        </p:spPr>
        <p:txBody>
          <a:bodyPr spcFirstLastPara="1" wrap="square" lIns="96575" tIns="48275" rIns="96575" bIns="48275" anchor="t" anchorCtr="0">
            <a:noAutofit/>
          </a:bodyPr>
          <a:lstStyle/>
          <a:p>
            <a:pPr marL="0" lvl="0" indent="0" algn="l" rtl="0">
              <a:spcBef>
                <a:spcPts val="0"/>
              </a:spcBef>
              <a:spcAft>
                <a:spcPts val="0"/>
              </a:spcAft>
              <a:buNone/>
            </a:pPr>
            <a:endParaRPr/>
          </a:p>
        </p:txBody>
      </p:sp>
      <p:sp>
        <p:nvSpPr>
          <p:cNvPr id="276" name="Google Shape;276;g2549afb6dea_4_77:notes">
            <a:extLst>
              <a:ext uri="{FF2B5EF4-FFF2-40B4-BE49-F238E27FC236}">
                <a16:creationId xmlns:a16="http://schemas.microsoft.com/office/drawing/2014/main" id="{BEFC39C3-4585-DCA1-81DC-A444D8F638A8}"/>
              </a:ext>
            </a:extLst>
          </p:cNvPr>
          <p:cNvSpPr>
            <a:spLocks noGrp="1" noRot="1" noChangeAspect="1"/>
          </p:cNvSpPr>
          <p:nvPr>
            <p:ph type="sldImg" idx="2"/>
          </p:nvPr>
        </p:nvSpPr>
        <p:spPr>
          <a:xfrm>
            <a:off x="3286125" y="515938"/>
            <a:ext cx="3446463" cy="2584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9319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F14CFC5-7B91-42C9-BB28-AFEB7F27CDDF}"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778296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F14CFC5-7B91-42C9-BB28-AFEB7F27CDDF}"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598465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F14CFC5-7B91-42C9-BB28-AFEB7F27CDDF}"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4067194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76200" y="189496"/>
            <a:ext cx="8983980" cy="834390"/>
          </a:xfrm>
          <a:custGeom>
            <a:avLst/>
            <a:gdLst/>
            <a:ahLst/>
            <a:cxnLst/>
            <a:rect l="l" t="t" r="r" b="b"/>
            <a:pathLst>
              <a:path w="8983980" h="834390">
                <a:moveTo>
                  <a:pt x="8983980" y="0"/>
                </a:moveTo>
                <a:lnTo>
                  <a:pt x="0" y="0"/>
                </a:lnTo>
                <a:lnTo>
                  <a:pt x="0" y="833996"/>
                </a:lnTo>
                <a:lnTo>
                  <a:pt x="8983980" y="833996"/>
                </a:lnTo>
                <a:lnTo>
                  <a:pt x="8983980" y="0"/>
                </a:lnTo>
                <a:close/>
              </a:path>
            </a:pathLst>
          </a:custGeom>
          <a:solidFill>
            <a:srgbClr val="2E5395"/>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3162221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F14CFC5-7B91-42C9-BB28-AFEB7F27CDDF}"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998032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CF14CFC5-7B91-42C9-BB28-AFEB7F27CDDF}"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3465602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F14CFC5-7B91-42C9-BB28-AFEB7F27CDDF}" type="datetimeFigureOut">
              <a:rPr lang="it-IT" smtClean="0"/>
              <a:t>26/11/2025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4279388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F14CFC5-7B91-42C9-BB28-AFEB7F27CDDF}" type="datetimeFigureOut">
              <a:rPr lang="it-IT" smtClean="0"/>
              <a:t>26/11/2025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42117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CF14CFC5-7B91-42C9-BB28-AFEB7F27CDDF}" type="datetimeFigureOut">
              <a:rPr lang="it-IT" smtClean="0"/>
              <a:t>26/11/2025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23301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F14CFC5-7B91-42C9-BB28-AFEB7F27CDDF}" type="datetimeFigureOut">
              <a:rPr lang="it-IT" smtClean="0"/>
              <a:t>26/11/2025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22949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F14CFC5-7B91-42C9-BB28-AFEB7F27CDDF}" type="datetimeFigureOut">
              <a:rPr lang="it-IT" smtClean="0"/>
              <a:t>26/11/2025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1375728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F14CFC5-7B91-42C9-BB28-AFEB7F27CDDF}" type="datetimeFigureOut">
              <a:rPr lang="it-IT" smtClean="0"/>
              <a:t>26/11/2025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AAB8C5F-3C79-4CC6-8DB8-ECF7EDCF554F}" type="slidenum">
              <a:rPr lang="it-IT" smtClean="0"/>
              <a:t>‹N›</a:t>
            </a:fld>
            <a:endParaRPr lang="it-IT"/>
          </a:p>
        </p:txBody>
      </p:sp>
    </p:spTree>
    <p:extLst>
      <p:ext uri="{BB962C8B-B14F-4D97-AF65-F5344CB8AC3E}">
        <p14:creationId xmlns:p14="http://schemas.microsoft.com/office/powerpoint/2010/main" val="7394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14CFC5-7B91-42C9-BB28-AFEB7F27CDDF}" type="datetimeFigureOut">
              <a:rPr lang="it-IT" smtClean="0"/>
              <a:t>26/11/2025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B8C5F-3C79-4CC6-8DB8-ECF7EDCF554F}" type="slidenum">
              <a:rPr lang="it-IT" smtClean="0"/>
              <a:t>‹N›</a:t>
            </a:fld>
            <a:endParaRPr lang="it-IT"/>
          </a:p>
        </p:txBody>
      </p:sp>
    </p:spTree>
    <p:extLst>
      <p:ext uri="{BB962C8B-B14F-4D97-AF65-F5344CB8AC3E}">
        <p14:creationId xmlns:p14="http://schemas.microsoft.com/office/powerpoint/2010/main" val="3246189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2.png"/><Relationship Id="rId7" Type="http://schemas.openxmlformats.org/officeDocument/2006/relationships/image" Target="../media/image14.png"/><Relationship Id="rId12" Type="http://schemas.openxmlformats.org/officeDocument/2006/relationships/image" Target="../media/image27.png"/><Relationship Id="rId2" Type="http://schemas.openxmlformats.org/officeDocument/2006/relationships/image" Target="../media/image21.png"/><Relationship Id="rId1" Type="http://schemas.openxmlformats.org/officeDocument/2006/relationships/slideLayout" Target="../slideLayouts/slideLayout12.xml"/><Relationship Id="rId6" Type="http://schemas.openxmlformats.org/officeDocument/2006/relationships/image" Target="../media/image25.png"/><Relationship Id="rId11" Type="http://schemas.openxmlformats.org/officeDocument/2006/relationships/image" Target="../media/image26.png"/><Relationship Id="rId5" Type="http://schemas.openxmlformats.org/officeDocument/2006/relationships/image" Target="../media/image24.png"/><Relationship Id="rId10" Type="http://schemas.openxmlformats.org/officeDocument/2006/relationships/image" Target="../media/image16.png"/><Relationship Id="rId4" Type="http://schemas.openxmlformats.org/officeDocument/2006/relationships/image" Target="../media/image23.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8.png"/><Relationship Id="rId7" Type="http://schemas.openxmlformats.org/officeDocument/2006/relationships/image" Target="../media/image14.png"/><Relationship Id="rId12" Type="http://schemas.openxmlformats.org/officeDocument/2006/relationships/image" Target="../media/image32.png"/><Relationship Id="rId2" Type="http://schemas.openxmlformats.org/officeDocument/2006/relationships/image" Target="../media/image21.png"/><Relationship Id="rId1" Type="http://schemas.openxmlformats.org/officeDocument/2006/relationships/slideLayout" Target="../slideLayouts/slideLayout12.xml"/><Relationship Id="rId6" Type="http://schemas.openxmlformats.org/officeDocument/2006/relationships/image" Target="../media/image30.png"/><Relationship Id="rId11" Type="http://schemas.openxmlformats.org/officeDocument/2006/relationships/image" Target="../media/image31.png"/><Relationship Id="rId5" Type="http://schemas.openxmlformats.org/officeDocument/2006/relationships/image" Target="../media/image24.png"/><Relationship Id="rId10" Type="http://schemas.openxmlformats.org/officeDocument/2006/relationships/image" Target="../media/image16.png"/><Relationship Id="rId4" Type="http://schemas.openxmlformats.org/officeDocument/2006/relationships/image" Target="../media/image29.pn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27.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2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4.png"/><Relationship Id="rId11" Type="http://schemas.openxmlformats.org/officeDocument/2006/relationships/image" Target="../media/image16.png"/><Relationship Id="rId5" Type="http://schemas.openxmlformats.org/officeDocument/2006/relationships/image" Target="../media/image23.png"/><Relationship Id="rId10" Type="http://schemas.openxmlformats.org/officeDocument/2006/relationships/image" Target="../media/image15.png"/><Relationship Id="rId4" Type="http://schemas.openxmlformats.org/officeDocument/2006/relationships/image" Target="../media/image22.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16.png"/><Relationship Id="rId3" Type="http://schemas.openxmlformats.org/officeDocument/2006/relationships/image" Target="../media/image33.png"/><Relationship Id="rId7" Type="http://schemas.openxmlformats.org/officeDocument/2006/relationships/image" Target="../media/image23.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2.png"/><Relationship Id="rId11" Type="http://schemas.openxmlformats.org/officeDocument/2006/relationships/image" Target="../media/image13.png"/><Relationship Id="rId5" Type="http://schemas.openxmlformats.org/officeDocument/2006/relationships/image" Target="../media/image21.png"/><Relationship Id="rId15" Type="http://schemas.openxmlformats.org/officeDocument/2006/relationships/image" Target="../media/image27.png"/><Relationship Id="rId10" Type="http://schemas.openxmlformats.org/officeDocument/2006/relationships/image" Target="../media/image14.png"/><Relationship Id="rId4" Type="http://schemas.openxmlformats.org/officeDocument/2006/relationships/image" Target="../media/image34.png"/><Relationship Id="rId9" Type="http://schemas.openxmlformats.org/officeDocument/2006/relationships/image" Target="../media/image25.png"/><Relationship Id="rId14" Type="http://schemas.openxmlformats.org/officeDocument/2006/relationships/image" Target="../media/image26.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27.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2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4.png"/><Relationship Id="rId11" Type="http://schemas.openxmlformats.org/officeDocument/2006/relationships/image" Target="../media/image16.png"/><Relationship Id="rId5" Type="http://schemas.openxmlformats.org/officeDocument/2006/relationships/image" Target="../media/image23.png"/><Relationship Id="rId10" Type="http://schemas.openxmlformats.org/officeDocument/2006/relationships/image" Target="../media/image15.png"/><Relationship Id="rId4" Type="http://schemas.openxmlformats.org/officeDocument/2006/relationships/image" Target="../media/image22.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27.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26.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4.png"/><Relationship Id="rId11" Type="http://schemas.openxmlformats.org/officeDocument/2006/relationships/image" Target="../media/image16.png"/><Relationship Id="rId5" Type="http://schemas.openxmlformats.org/officeDocument/2006/relationships/image" Target="../media/image23.png"/><Relationship Id="rId10" Type="http://schemas.openxmlformats.org/officeDocument/2006/relationships/image" Target="../media/image15.png"/><Relationship Id="rId4" Type="http://schemas.openxmlformats.org/officeDocument/2006/relationships/image" Target="../media/image22.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890" y="105181"/>
            <a:ext cx="9144000" cy="1784985"/>
            <a:chOff x="63500" y="176784"/>
            <a:chExt cx="9009380" cy="1784985"/>
          </a:xfrm>
        </p:grpSpPr>
        <p:sp>
          <p:nvSpPr>
            <p:cNvPr id="3" name="object 3"/>
            <p:cNvSpPr/>
            <p:nvPr/>
          </p:nvSpPr>
          <p:spPr>
            <a:xfrm>
              <a:off x="76200" y="189484"/>
              <a:ext cx="8983980" cy="1759585"/>
            </a:xfrm>
            <a:custGeom>
              <a:avLst/>
              <a:gdLst/>
              <a:ahLst/>
              <a:cxnLst/>
              <a:rect l="l" t="t" r="r" b="b"/>
              <a:pathLst>
                <a:path w="8983980" h="1759585">
                  <a:moveTo>
                    <a:pt x="8983980" y="0"/>
                  </a:moveTo>
                  <a:lnTo>
                    <a:pt x="0" y="0"/>
                  </a:lnTo>
                  <a:lnTo>
                    <a:pt x="0" y="1759204"/>
                  </a:lnTo>
                  <a:lnTo>
                    <a:pt x="8983980" y="1759204"/>
                  </a:lnTo>
                  <a:lnTo>
                    <a:pt x="8983980" y="0"/>
                  </a:lnTo>
                  <a:close/>
                </a:path>
              </a:pathLst>
            </a:custGeom>
            <a:solidFill>
              <a:srgbClr val="2E5395"/>
            </a:solidFill>
          </p:spPr>
          <p:txBody>
            <a:bodyPr wrap="square" lIns="0" tIns="0" rIns="0" bIns="0" rtlCol="0"/>
            <a:lstStyle/>
            <a:p>
              <a:endParaRPr/>
            </a:p>
          </p:txBody>
        </p:sp>
        <p:sp>
          <p:nvSpPr>
            <p:cNvPr id="4" name="object 4"/>
            <p:cNvSpPr/>
            <p:nvPr/>
          </p:nvSpPr>
          <p:spPr>
            <a:xfrm>
              <a:off x="76200" y="189484"/>
              <a:ext cx="8983980" cy="1759585"/>
            </a:xfrm>
            <a:custGeom>
              <a:avLst/>
              <a:gdLst/>
              <a:ahLst/>
              <a:cxnLst/>
              <a:rect l="l" t="t" r="r" b="b"/>
              <a:pathLst>
                <a:path w="8983980" h="1759585">
                  <a:moveTo>
                    <a:pt x="0" y="1759204"/>
                  </a:moveTo>
                  <a:lnTo>
                    <a:pt x="8983980" y="1759204"/>
                  </a:lnTo>
                  <a:lnTo>
                    <a:pt x="8983980" y="0"/>
                  </a:lnTo>
                  <a:lnTo>
                    <a:pt x="0" y="0"/>
                  </a:lnTo>
                  <a:lnTo>
                    <a:pt x="0" y="1759204"/>
                  </a:lnTo>
                  <a:close/>
                </a:path>
              </a:pathLst>
            </a:custGeom>
            <a:ln w="25400">
              <a:solidFill>
                <a:srgbClr val="30528F"/>
              </a:solidFill>
            </a:ln>
          </p:spPr>
          <p:txBody>
            <a:bodyPr wrap="square" lIns="0" tIns="0" rIns="0" bIns="0" rtlCol="0"/>
            <a:lstStyle/>
            <a:p>
              <a:endParaRPr/>
            </a:p>
          </p:txBody>
        </p:sp>
      </p:grpSp>
      <p:sp>
        <p:nvSpPr>
          <p:cNvPr id="5" name="object 5"/>
          <p:cNvSpPr/>
          <p:nvPr/>
        </p:nvSpPr>
        <p:spPr>
          <a:xfrm>
            <a:off x="0" y="4267200"/>
            <a:ext cx="9167567" cy="2340611"/>
          </a:xfrm>
          <a:custGeom>
            <a:avLst/>
            <a:gdLst/>
            <a:ahLst/>
            <a:cxnLst/>
            <a:rect l="l" t="t" r="r" b="b"/>
            <a:pathLst>
              <a:path w="9144000" h="2919095">
                <a:moveTo>
                  <a:pt x="9143746" y="0"/>
                </a:moveTo>
                <a:lnTo>
                  <a:pt x="0" y="0"/>
                </a:lnTo>
                <a:lnTo>
                  <a:pt x="0" y="2918586"/>
                </a:lnTo>
                <a:lnTo>
                  <a:pt x="9143746" y="2918586"/>
                </a:lnTo>
                <a:lnTo>
                  <a:pt x="9143746" y="0"/>
                </a:lnTo>
                <a:close/>
              </a:path>
            </a:pathLst>
          </a:custGeom>
          <a:blipFill dpi="0" rotWithShape="1">
            <a:blip r:embed="rId2">
              <a:alphaModFix amt="46000"/>
            </a:blip>
            <a:srcRect/>
            <a:stretch>
              <a:fillRect/>
            </a:stretch>
          </a:blipFill>
        </p:spPr>
        <p:txBody>
          <a:bodyPr wrap="square" lIns="0" tIns="0" rIns="0" bIns="0" rtlCol="0"/>
          <a:lstStyle/>
          <a:p>
            <a:endParaRPr/>
          </a:p>
        </p:txBody>
      </p:sp>
      <p:sp>
        <p:nvSpPr>
          <p:cNvPr id="6" name="object 6"/>
          <p:cNvSpPr txBox="1">
            <a:spLocks noGrp="1"/>
          </p:cNvSpPr>
          <p:nvPr>
            <p:ph type="title"/>
          </p:nvPr>
        </p:nvSpPr>
        <p:spPr>
          <a:xfrm>
            <a:off x="5508104" y="206751"/>
            <a:ext cx="3462020" cy="1581843"/>
          </a:xfrm>
          <a:prstGeom prst="rect">
            <a:avLst/>
          </a:prstGeom>
        </p:spPr>
        <p:txBody>
          <a:bodyPr vert="horz" wrap="square" lIns="0" tIns="12065" rIns="0" bIns="0" rtlCol="0">
            <a:spAutoFit/>
          </a:bodyPr>
          <a:lstStyle/>
          <a:p>
            <a:pPr marL="795655" marR="5080" indent="-783590" algn="r">
              <a:lnSpc>
                <a:spcPct val="100000"/>
              </a:lnSpc>
              <a:spcBef>
                <a:spcPts val="95"/>
              </a:spcBef>
            </a:pPr>
            <a:r>
              <a:rPr sz="3400" spc="-114" dirty="0">
                <a:solidFill>
                  <a:schemeClr val="bg1"/>
                </a:solidFill>
              </a:rPr>
              <a:t>Dipartimento</a:t>
            </a:r>
            <a:r>
              <a:rPr sz="3400" spc="-195" dirty="0">
                <a:solidFill>
                  <a:schemeClr val="bg1"/>
                </a:solidFill>
              </a:rPr>
              <a:t> </a:t>
            </a:r>
            <a:r>
              <a:rPr sz="3400" spc="-65" dirty="0">
                <a:solidFill>
                  <a:schemeClr val="bg1"/>
                </a:solidFill>
              </a:rPr>
              <a:t>di </a:t>
            </a:r>
            <a:r>
              <a:rPr sz="3400" spc="-170" dirty="0" err="1">
                <a:solidFill>
                  <a:schemeClr val="bg1"/>
                </a:solidFill>
              </a:rPr>
              <a:t>Prevenzione</a:t>
            </a:r>
            <a:br>
              <a:rPr lang="it-IT" sz="3400" spc="-170" dirty="0">
                <a:solidFill>
                  <a:schemeClr val="bg1"/>
                </a:solidFill>
              </a:rPr>
            </a:br>
            <a:r>
              <a:rPr lang="it-IT" sz="3400" spc="-170" dirty="0">
                <a:solidFill>
                  <a:schemeClr val="bg1"/>
                </a:solidFill>
              </a:rPr>
              <a:t>SPISAL</a:t>
            </a:r>
            <a:endParaRPr sz="3400" dirty="0">
              <a:solidFill>
                <a:schemeClr val="bg1"/>
              </a:solidFill>
            </a:endParaRPr>
          </a:p>
        </p:txBody>
      </p:sp>
      <p:grpSp>
        <p:nvGrpSpPr>
          <p:cNvPr id="7" name="object 7"/>
          <p:cNvGrpSpPr/>
          <p:nvPr/>
        </p:nvGrpSpPr>
        <p:grpSpPr>
          <a:xfrm>
            <a:off x="208966" y="589844"/>
            <a:ext cx="793750" cy="828675"/>
            <a:chOff x="255701" y="592581"/>
            <a:chExt cx="793750" cy="828675"/>
          </a:xfrm>
        </p:grpSpPr>
        <p:pic>
          <p:nvPicPr>
            <p:cNvPr id="8" name="object 8"/>
            <p:cNvPicPr/>
            <p:nvPr/>
          </p:nvPicPr>
          <p:blipFill>
            <a:blip r:embed="rId3" cstate="print"/>
            <a:stretch>
              <a:fillRect/>
            </a:stretch>
          </p:blipFill>
          <p:spPr>
            <a:xfrm>
              <a:off x="268605" y="608571"/>
              <a:ext cx="764527" cy="790460"/>
            </a:xfrm>
            <a:prstGeom prst="rect">
              <a:avLst/>
            </a:prstGeom>
          </p:spPr>
        </p:pic>
        <p:sp>
          <p:nvSpPr>
            <p:cNvPr id="9" name="object 9"/>
            <p:cNvSpPr/>
            <p:nvPr/>
          </p:nvSpPr>
          <p:spPr>
            <a:xfrm>
              <a:off x="255701" y="592581"/>
              <a:ext cx="793750" cy="828675"/>
            </a:xfrm>
            <a:custGeom>
              <a:avLst/>
              <a:gdLst/>
              <a:ahLst/>
              <a:cxnLst/>
              <a:rect l="l" t="t" r="r" b="b"/>
              <a:pathLst>
                <a:path w="793750" h="828675">
                  <a:moveTo>
                    <a:pt x="765378" y="760476"/>
                  </a:moveTo>
                  <a:lnTo>
                    <a:pt x="755573" y="768858"/>
                  </a:lnTo>
                  <a:lnTo>
                    <a:pt x="763092" y="766826"/>
                  </a:lnTo>
                  <a:lnTo>
                    <a:pt x="765378" y="760476"/>
                  </a:lnTo>
                  <a:close/>
                </a:path>
                <a:path w="793750" h="828675">
                  <a:moveTo>
                    <a:pt x="793381" y="889"/>
                  </a:moveTo>
                  <a:lnTo>
                    <a:pt x="0" y="0"/>
                  </a:lnTo>
                  <a:lnTo>
                    <a:pt x="0" y="690245"/>
                  </a:lnTo>
                  <a:lnTo>
                    <a:pt x="152" y="690245"/>
                  </a:lnTo>
                  <a:lnTo>
                    <a:pt x="800" y="705866"/>
                  </a:lnTo>
                  <a:lnTo>
                    <a:pt x="9791" y="744982"/>
                  </a:lnTo>
                  <a:lnTo>
                    <a:pt x="53848" y="782066"/>
                  </a:lnTo>
                  <a:lnTo>
                    <a:pt x="109181" y="788289"/>
                  </a:lnTo>
                  <a:lnTo>
                    <a:pt x="173329" y="788416"/>
                  </a:lnTo>
                  <a:lnTo>
                    <a:pt x="227253" y="789178"/>
                  </a:lnTo>
                  <a:lnTo>
                    <a:pt x="271983" y="790829"/>
                  </a:lnTo>
                  <a:lnTo>
                    <a:pt x="336969" y="797814"/>
                  </a:lnTo>
                  <a:lnTo>
                    <a:pt x="377609" y="811911"/>
                  </a:lnTo>
                  <a:lnTo>
                    <a:pt x="398843" y="828675"/>
                  </a:lnTo>
                  <a:lnTo>
                    <a:pt x="404850" y="822706"/>
                  </a:lnTo>
                  <a:lnTo>
                    <a:pt x="443763" y="802005"/>
                  </a:lnTo>
                  <a:lnTo>
                    <a:pt x="489102" y="793369"/>
                  </a:lnTo>
                  <a:lnTo>
                    <a:pt x="570661" y="789178"/>
                  </a:lnTo>
                  <a:lnTo>
                    <a:pt x="624370" y="788416"/>
                  </a:lnTo>
                  <a:lnTo>
                    <a:pt x="707809" y="788162"/>
                  </a:lnTo>
                  <a:lnTo>
                    <a:pt x="743750" y="779018"/>
                  </a:lnTo>
                  <a:lnTo>
                    <a:pt x="755573" y="768858"/>
                  </a:lnTo>
                  <a:lnTo>
                    <a:pt x="738073" y="773557"/>
                  </a:lnTo>
                  <a:lnTo>
                    <a:pt x="689368" y="768477"/>
                  </a:lnTo>
                  <a:lnTo>
                    <a:pt x="623836" y="768731"/>
                  </a:lnTo>
                  <a:lnTo>
                    <a:pt x="569683" y="769493"/>
                  </a:lnTo>
                  <a:lnTo>
                    <a:pt x="524230" y="771017"/>
                  </a:lnTo>
                  <a:lnTo>
                    <a:pt x="457708" y="778129"/>
                  </a:lnTo>
                  <a:lnTo>
                    <a:pt x="414604" y="791718"/>
                  </a:lnTo>
                  <a:lnTo>
                    <a:pt x="398843" y="802005"/>
                  </a:lnTo>
                  <a:lnTo>
                    <a:pt x="382600" y="791718"/>
                  </a:lnTo>
                  <a:lnTo>
                    <a:pt x="339128" y="778129"/>
                  </a:lnTo>
                  <a:lnTo>
                    <a:pt x="273075" y="771017"/>
                  </a:lnTo>
                  <a:lnTo>
                    <a:pt x="227787" y="769493"/>
                  </a:lnTo>
                  <a:lnTo>
                    <a:pt x="173482" y="768731"/>
                  </a:lnTo>
                  <a:lnTo>
                    <a:pt x="109181" y="768477"/>
                  </a:lnTo>
                  <a:lnTo>
                    <a:pt x="85026" y="766826"/>
                  </a:lnTo>
                  <a:lnTo>
                    <a:pt x="41262" y="744474"/>
                  </a:lnTo>
                  <a:lnTo>
                    <a:pt x="27241" y="699516"/>
                  </a:lnTo>
                  <a:lnTo>
                    <a:pt x="26898" y="690245"/>
                  </a:lnTo>
                  <a:lnTo>
                    <a:pt x="27520" y="690245"/>
                  </a:lnTo>
                  <a:lnTo>
                    <a:pt x="27520" y="19812"/>
                  </a:lnTo>
                  <a:lnTo>
                    <a:pt x="773620" y="20701"/>
                  </a:lnTo>
                  <a:lnTo>
                    <a:pt x="773620" y="688594"/>
                  </a:lnTo>
                  <a:lnTo>
                    <a:pt x="772299" y="741045"/>
                  </a:lnTo>
                  <a:lnTo>
                    <a:pt x="765378" y="760476"/>
                  </a:lnTo>
                  <a:lnTo>
                    <a:pt x="778078" y="749554"/>
                  </a:lnTo>
                  <a:lnTo>
                    <a:pt x="793381" y="688594"/>
                  </a:lnTo>
                  <a:lnTo>
                    <a:pt x="793381" y="889"/>
                  </a:lnTo>
                  <a:close/>
                </a:path>
              </a:pathLst>
            </a:custGeom>
            <a:solidFill>
              <a:srgbClr val="DEBD00"/>
            </a:solidFill>
          </p:spPr>
          <p:txBody>
            <a:bodyPr wrap="square" lIns="0" tIns="0" rIns="0" bIns="0" rtlCol="0"/>
            <a:lstStyle/>
            <a:p>
              <a:endParaRPr/>
            </a:p>
          </p:txBody>
        </p:sp>
      </p:grpSp>
      <p:pic>
        <p:nvPicPr>
          <p:cNvPr id="10" name="object 10"/>
          <p:cNvPicPr/>
          <p:nvPr/>
        </p:nvPicPr>
        <p:blipFill>
          <a:blip r:embed="rId4" cstate="print"/>
          <a:stretch>
            <a:fillRect/>
          </a:stretch>
        </p:blipFill>
        <p:spPr>
          <a:xfrm>
            <a:off x="258648" y="249910"/>
            <a:ext cx="92430" cy="134137"/>
          </a:xfrm>
          <a:prstGeom prst="rect">
            <a:avLst/>
          </a:prstGeom>
        </p:spPr>
      </p:pic>
      <p:pic>
        <p:nvPicPr>
          <p:cNvPr id="11" name="object 11"/>
          <p:cNvPicPr/>
          <p:nvPr/>
        </p:nvPicPr>
        <p:blipFill>
          <a:blip r:embed="rId5" cstate="print"/>
          <a:stretch>
            <a:fillRect/>
          </a:stretch>
        </p:blipFill>
        <p:spPr>
          <a:xfrm>
            <a:off x="411784" y="249910"/>
            <a:ext cx="81470" cy="134137"/>
          </a:xfrm>
          <a:prstGeom prst="rect">
            <a:avLst/>
          </a:prstGeom>
        </p:spPr>
      </p:pic>
      <p:pic>
        <p:nvPicPr>
          <p:cNvPr id="12" name="object 12"/>
          <p:cNvPicPr/>
          <p:nvPr/>
        </p:nvPicPr>
        <p:blipFill>
          <a:blip r:embed="rId6" cstate="print"/>
          <a:stretch>
            <a:fillRect/>
          </a:stretch>
        </p:blipFill>
        <p:spPr>
          <a:xfrm>
            <a:off x="549148" y="246634"/>
            <a:ext cx="99644" cy="140334"/>
          </a:xfrm>
          <a:prstGeom prst="rect">
            <a:avLst/>
          </a:prstGeom>
        </p:spPr>
      </p:pic>
      <p:sp>
        <p:nvSpPr>
          <p:cNvPr id="13" name="object 13"/>
          <p:cNvSpPr/>
          <p:nvPr/>
        </p:nvSpPr>
        <p:spPr>
          <a:xfrm>
            <a:off x="712508" y="249910"/>
            <a:ext cx="24130" cy="134620"/>
          </a:xfrm>
          <a:custGeom>
            <a:avLst/>
            <a:gdLst/>
            <a:ahLst/>
            <a:cxnLst/>
            <a:rect l="l" t="t" r="r" b="b"/>
            <a:pathLst>
              <a:path w="24129" h="134620">
                <a:moveTo>
                  <a:pt x="23596" y="0"/>
                </a:moveTo>
                <a:lnTo>
                  <a:pt x="0" y="0"/>
                </a:lnTo>
                <a:lnTo>
                  <a:pt x="0" y="134137"/>
                </a:lnTo>
                <a:lnTo>
                  <a:pt x="23596" y="134137"/>
                </a:lnTo>
                <a:lnTo>
                  <a:pt x="23596"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796836" y="246634"/>
            <a:ext cx="105497" cy="140334"/>
          </a:xfrm>
          <a:prstGeom prst="rect">
            <a:avLst/>
          </a:prstGeom>
        </p:spPr>
      </p:pic>
      <p:pic>
        <p:nvPicPr>
          <p:cNvPr id="15" name="object 15"/>
          <p:cNvPicPr/>
          <p:nvPr/>
        </p:nvPicPr>
        <p:blipFill>
          <a:blip r:embed="rId8" cstate="print"/>
          <a:stretch>
            <a:fillRect/>
          </a:stretch>
        </p:blipFill>
        <p:spPr>
          <a:xfrm>
            <a:off x="963053" y="249910"/>
            <a:ext cx="90627" cy="134137"/>
          </a:xfrm>
          <a:prstGeom prst="rect">
            <a:avLst/>
          </a:prstGeom>
        </p:spPr>
      </p:pic>
      <p:pic>
        <p:nvPicPr>
          <p:cNvPr id="16" name="object 16"/>
          <p:cNvPicPr/>
          <p:nvPr/>
        </p:nvPicPr>
        <p:blipFill>
          <a:blip r:embed="rId9" cstate="print"/>
          <a:stretch>
            <a:fillRect/>
          </a:stretch>
        </p:blipFill>
        <p:spPr>
          <a:xfrm>
            <a:off x="1119047" y="249910"/>
            <a:ext cx="81470" cy="134137"/>
          </a:xfrm>
          <a:prstGeom prst="rect">
            <a:avLst/>
          </a:prstGeom>
        </p:spPr>
      </p:pic>
      <p:pic>
        <p:nvPicPr>
          <p:cNvPr id="17" name="object 17"/>
          <p:cNvPicPr/>
          <p:nvPr/>
        </p:nvPicPr>
        <p:blipFill>
          <a:blip r:embed="rId10" cstate="print"/>
          <a:stretch>
            <a:fillRect/>
          </a:stretch>
        </p:blipFill>
        <p:spPr>
          <a:xfrm>
            <a:off x="1347469" y="249910"/>
            <a:ext cx="94795" cy="134137"/>
          </a:xfrm>
          <a:prstGeom prst="rect">
            <a:avLst/>
          </a:prstGeom>
        </p:spPr>
      </p:pic>
      <p:pic>
        <p:nvPicPr>
          <p:cNvPr id="18" name="object 18"/>
          <p:cNvPicPr/>
          <p:nvPr/>
        </p:nvPicPr>
        <p:blipFill>
          <a:blip r:embed="rId11" cstate="print"/>
          <a:stretch>
            <a:fillRect/>
          </a:stretch>
        </p:blipFill>
        <p:spPr>
          <a:xfrm>
            <a:off x="1503552" y="249910"/>
            <a:ext cx="81456" cy="134137"/>
          </a:xfrm>
          <a:prstGeom prst="rect">
            <a:avLst/>
          </a:prstGeom>
        </p:spPr>
      </p:pic>
      <p:sp>
        <p:nvSpPr>
          <p:cNvPr id="19" name="object 19"/>
          <p:cNvSpPr/>
          <p:nvPr/>
        </p:nvSpPr>
        <p:spPr>
          <a:xfrm>
            <a:off x="1645539" y="250189"/>
            <a:ext cx="76200" cy="134620"/>
          </a:xfrm>
          <a:custGeom>
            <a:avLst/>
            <a:gdLst/>
            <a:ahLst/>
            <a:cxnLst/>
            <a:rect l="l" t="t" r="r" b="b"/>
            <a:pathLst>
              <a:path w="76200" h="134620">
                <a:moveTo>
                  <a:pt x="75819" y="109220"/>
                </a:moveTo>
                <a:lnTo>
                  <a:pt x="23622" y="109220"/>
                </a:lnTo>
                <a:lnTo>
                  <a:pt x="23622" y="0"/>
                </a:lnTo>
                <a:lnTo>
                  <a:pt x="0" y="0"/>
                </a:lnTo>
                <a:lnTo>
                  <a:pt x="0" y="109220"/>
                </a:lnTo>
                <a:lnTo>
                  <a:pt x="0" y="134620"/>
                </a:lnTo>
                <a:lnTo>
                  <a:pt x="75819" y="134620"/>
                </a:lnTo>
                <a:lnTo>
                  <a:pt x="75819" y="109220"/>
                </a:lnTo>
                <a:close/>
              </a:path>
            </a:pathLst>
          </a:custGeom>
          <a:solidFill>
            <a:srgbClr val="FFFFFF"/>
          </a:solidFill>
        </p:spPr>
        <p:txBody>
          <a:bodyPr wrap="square" lIns="0" tIns="0" rIns="0" bIns="0" rtlCol="0"/>
          <a:lstStyle/>
          <a:p>
            <a:endParaRPr/>
          </a:p>
        </p:txBody>
      </p:sp>
      <p:pic>
        <p:nvPicPr>
          <p:cNvPr id="20" name="object 20"/>
          <p:cNvPicPr/>
          <p:nvPr/>
        </p:nvPicPr>
        <p:blipFill>
          <a:blip r:embed="rId12" cstate="print"/>
          <a:stretch>
            <a:fillRect/>
          </a:stretch>
        </p:blipFill>
        <p:spPr>
          <a:xfrm>
            <a:off x="1854326" y="249910"/>
            <a:ext cx="96939" cy="134137"/>
          </a:xfrm>
          <a:prstGeom prst="rect">
            <a:avLst/>
          </a:prstGeom>
        </p:spPr>
      </p:pic>
      <p:pic>
        <p:nvPicPr>
          <p:cNvPr id="21" name="object 21"/>
          <p:cNvPicPr/>
          <p:nvPr/>
        </p:nvPicPr>
        <p:blipFill>
          <a:blip r:embed="rId11" cstate="print"/>
          <a:stretch>
            <a:fillRect/>
          </a:stretch>
        </p:blipFill>
        <p:spPr>
          <a:xfrm>
            <a:off x="2004948" y="249910"/>
            <a:ext cx="81456" cy="134137"/>
          </a:xfrm>
          <a:prstGeom prst="rect">
            <a:avLst/>
          </a:prstGeom>
        </p:spPr>
      </p:pic>
      <p:pic>
        <p:nvPicPr>
          <p:cNvPr id="22" name="object 22"/>
          <p:cNvPicPr/>
          <p:nvPr/>
        </p:nvPicPr>
        <p:blipFill>
          <a:blip r:embed="rId13" cstate="print"/>
          <a:stretch>
            <a:fillRect/>
          </a:stretch>
        </p:blipFill>
        <p:spPr>
          <a:xfrm>
            <a:off x="2147061" y="249910"/>
            <a:ext cx="90627" cy="134137"/>
          </a:xfrm>
          <a:prstGeom prst="rect">
            <a:avLst/>
          </a:prstGeom>
        </p:spPr>
      </p:pic>
      <p:pic>
        <p:nvPicPr>
          <p:cNvPr id="23" name="object 23"/>
          <p:cNvPicPr/>
          <p:nvPr/>
        </p:nvPicPr>
        <p:blipFill>
          <a:blip r:embed="rId11" cstate="print"/>
          <a:stretch>
            <a:fillRect/>
          </a:stretch>
        </p:blipFill>
        <p:spPr>
          <a:xfrm>
            <a:off x="2303017" y="249910"/>
            <a:ext cx="81456" cy="134137"/>
          </a:xfrm>
          <a:prstGeom prst="rect">
            <a:avLst/>
          </a:prstGeom>
        </p:spPr>
      </p:pic>
      <p:sp>
        <p:nvSpPr>
          <p:cNvPr id="24" name="object 24"/>
          <p:cNvSpPr/>
          <p:nvPr/>
        </p:nvSpPr>
        <p:spPr>
          <a:xfrm>
            <a:off x="2436622" y="248919"/>
            <a:ext cx="88265" cy="134620"/>
          </a:xfrm>
          <a:custGeom>
            <a:avLst/>
            <a:gdLst/>
            <a:ahLst/>
            <a:cxnLst/>
            <a:rect l="l" t="t" r="r" b="b"/>
            <a:pathLst>
              <a:path w="88264" h="134620">
                <a:moveTo>
                  <a:pt x="87884" y="0"/>
                </a:moveTo>
                <a:lnTo>
                  <a:pt x="0" y="0"/>
                </a:lnTo>
                <a:lnTo>
                  <a:pt x="0" y="25400"/>
                </a:lnTo>
                <a:lnTo>
                  <a:pt x="32131" y="25400"/>
                </a:lnTo>
                <a:lnTo>
                  <a:pt x="32131" y="134620"/>
                </a:lnTo>
                <a:lnTo>
                  <a:pt x="55753" y="134620"/>
                </a:lnTo>
                <a:lnTo>
                  <a:pt x="55753" y="25400"/>
                </a:lnTo>
                <a:lnTo>
                  <a:pt x="87884" y="25400"/>
                </a:lnTo>
                <a:lnTo>
                  <a:pt x="87884" y="0"/>
                </a:lnTo>
                <a:close/>
              </a:path>
            </a:pathLst>
          </a:custGeom>
          <a:solidFill>
            <a:srgbClr val="FFFFFF"/>
          </a:solidFill>
        </p:spPr>
        <p:txBody>
          <a:bodyPr wrap="square" lIns="0" tIns="0" rIns="0" bIns="0" rtlCol="0"/>
          <a:lstStyle/>
          <a:p>
            <a:endParaRPr/>
          </a:p>
        </p:txBody>
      </p:sp>
      <p:pic>
        <p:nvPicPr>
          <p:cNvPr id="25" name="object 25"/>
          <p:cNvPicPr/>
          <p:nvPr/>
        </p:nvPicPr>
        <p:blipFill>
          <a:blip r:embed="rId14" cstate="print"/>
          <a:stretch>
            <a:fillRect/>
          </a:stretch>
        </p:blipFill>
        <p:spPr>
          <a:xfrm>
            <a:off x="2576829" y="246634"/>
            <a:ext cx="105497" cy="140334"/>
          </a:xfrm>
          <a:prstGeom prst="rect">
            <a:avLst/>
          </a:prstGeom>
        </p:spPr>
      </p:pic>
      <p:grpSp>
        <p:nvGrpSpPr>
          <p:cNvPr id="26" name="object 26"/>
          <p:cNvGrpSpPr/>
          <p:nvPr/>
        </p:nvGrpSpPr>
        <p:grpSpPr>
          <a:xfrm>
            <a:off x="1181381" y="613409"/>
            <a:ext cx="1428750" cy="795655"/>
            <a:chOff x="1258252" y="585469"/>
            <a:chExt cx="1428750" cy="795655"/>
          </a:xfrm>
        </p:grpSpPr>
        <p:sp>
          <p:nvSpPr>
            <p:cNvPr id="27" name="object 27"/>
            <p:cNvSpPr/>
            <p:nvPr/>
          </p:nvSpPr>
          <p:spPr>
            <a:xfrm>
              <a:off x="1260792" y="585469"/>
              <a:ext cx="1426210" cy="594995"/>
            </a:xfrm>
            <a:custGeom>
              <a:avLst/>
              <a:gdLst/>
              <a:ahLst/>
              <a:cxnLst/>
              <a:rect l="l" t="t" r="r" b="b"/>
              <a:pathLst>
                <a:path w="1426210" h="594994">
                  <a:moveTo>
                    <a:pt x="266636" y="8001"/>
                  </a:moveTo>
                  <a:lnTo>
                    <a:pt x="190055" y="8001"/>
                  </a:lnTo>
                  <a:lnTo>
                    <a:pt x="190055" y="428879"/>
                  </a:lnTo>
                  <a:lnTo>
                    <a:pt x="189293" y="454660"/>
                  </a:lnTo>
                  <a:lnTo>
                    <a:pt x="178752" y="503555"/>
                  </a:lnTo>
                  <a:lnTo>
                    <a:pt x="133667" y="521589"/>
                  </a:lnTo>
                  <a:lnTo>
                    <a:pt x="118046" y="520319"/>
                  </a:lnTo>
                  <a:lnTo>
                    <a:pt x="82994" y="488061"/>
                  </a:lnTo>
                  <a:lnTo>
                    <a:pt x="77279" y="446278"/>
                  </a:lnTo>
                  <a:lnTo>
                    <a:pt x="76644" y="417576"/>
                  </a:lnTo>
                  <a:lnTo>
                    <a:pt x="76644" y="8001"/>
                  </a:lnTo>
                  <a:lnTo>
                    <a:pt x="0" y="8001"/>
                  </a:lnTo>
                  <a:lnTo>
                    <a:pt x="0" y="417576"/>
                  </a:lnTo>
                  <a:lnTo>
                    <a:pt x="1384" y="461264"/>
                  </a:lnTo>
                  <a:lnTo>
                    <a:pt x="12509" y="525526"/>
                  </a:lnTo>
                  <a:lnTo>
                    <a:pt x="40957" y="567436"/>
                  </a:lnTo>
                  <a:lnTo>
                    <a:pt x="95948" y="591820"/>
                  </a:lnTo>
                  <a:lnTo>
                    <a:pt x="132143" y="594868"/>
                  </a:lnTo>
                  <a:lnTo>
                    <a:pt x="165417" y="592455"/>
                  </a:lnTo>
                  <a:lnTo>
                    <a:pt x="218122" y="573532"/>
                  </a:lnTo>
                  <a:lnTo>
                    <a:pt x="250380" y="536321"/>
                  </a:lnTo>
                  <a:lnTo>
                    <a:pt x="264731" y="472313"/>
                  </a:lnTo>
                  <a:lnTo>
                    <a:pt x="266636" y="428879"/>
                  </a:lnTo>
                  <a:lnTo>
                    <a:pt x="266636" y="8001"/>
                  </a:lnTo>
                  <a:close/>
                </a:path>
                <a:path w="1426210" h="594994">
                  <a:moveTo>
                    <a:pt x="559371" y="520700"/>
                  </a:moveTo>
                  <a:lnTo>
                    <a:pt x="431736" y="520700"/>
                  </a:lnTo>
                  <a:lnTo>
                    <a:pt x="431736" y="7620"/>
                  </a:lnTo>
                  <a:lnTo>
                    <a:pt x="353631" y="7620"/>
                  </a:lnTo>
                  <a:lnTo>
                    <a:pt x="353631" y="520700"/>
                  </a:lnTo>
                  <a:lnTo>
                    <a:pt x="353631" y="588010"/>
                  </a:lnTo>
                  <a:lnTo>
                    <a:pt x="559371" y="588010"/>
                  </a:lnTo>
                  <a:lnTo>
                    <a:pt x="559371" y="520700"/>
                  </a:lnTo>
                  <a:close/>
                </a:path>
                <a:path w="1426210" h="594994">
                  <a:moveTo>
                    <a:pt x="835723" y="441579"/>
                  </a:moveTo>
                  <a:lnTo>
                    <a:pt x="831405" y="395986"/>
                  </a:lnTo>
                  <a:lnTo>
                    <a:pt x="818451" y="357886"/>
                  </a:lnTo>
                  <a:lnTo>
                    <a:pt x="793559" y="319278"/>
                  </a:lnTo>
                  <a:lnTo>
                    <a:pt x="753554" y="274193"/>
                  </a:lnTo>
                  <a:lnTo>
                    <a:pt x="729932" y="250190"/>
                  </a:lnTo>
                  <a:lnTo>
                    <a:pt x="711263" y="229870"/>
                  </a:lnTo>
                  <a:lnTo>
                    <a:pt x="687768" y="199771"/>
                  </a:lnTo>
                  <a:lnTo>
                    <a:pt x="674814" y="162306"/>
                  </a:lnTo>
                  <a:lnTo>
                    <a:pt x="673925" y="147574"/>
                  </a:lnTo>
                  <a:lnTo>
                    <a:pt x="675068" y="131191"/>
                  </a:lnTo>
                  <a:lnTo>
                    <a:pt x="693356" y="92456"/>
                  </a:lnTo>
                  <a:lnTo>
                    <a:pt x="729043" y="72009"/>
                  </a:lnTo>
                  <a:lnTo>
                    <a:pt x="743775" y="70612"/>
                  </a:lnTo>
                  <a:lnTo>
                    <a:pt x="758380" y="72263"/>
                  </a:lnTo>
                  <a:lnTo>
                    <a:pt x="774001" y="77089"/>
                  </a:lnTo>
                  <a:lnTo>
                    <a:pt x="790511" y="84963"/>
                  </a:lnTo>
                  <a:lnTo>
                    <a:pt x="807910" y="96139"/>
                  </a:lnTo>
                  <a:lnTo>
                    <a:pt x="807910" y="19939"/>
                  </a:lnTo>
                  <a:lnTo>
                    <a:pt x="788733" y="11303"/>
                  </a:lnTo>
                  <a:lnTo>
                    <a:pt x="769048" y="5080"/>
                  </a:lnTo>
                  <a:lnTo>
                    <a:pt x="748982" y="1270"/>
                  </a:lnTo>
                  <a:lnTo>
                    <a:pt x="728281" y="0"/>
                  </a:lnTo>
                  <a:lnTo>
                    <a:pt x="699833" y="2540"/>
                  </a:lnTo>
                  <a:lnTo>
                    <a:pt x="651954" y="22606"/>
                  </a:lnTo>
                  <a:lnTo>
                    <a:pt x="617156" y="61849"/>
                  </a:lnTo>
                  <a:lnTo>
                    <a:pt x="599503" y="115824"/>
                  </a:lnTo>
                  <a:lnTo>
                    <a:pt x="597344" y="147955"/>
                  </a:lnTo>
                  <a:lnTo>
                    <a:pt x="598360" y="172085"/>
                  </a:lnTo>
                  <a:lnTo>
                    <a:pt x="607377" y="213741"/>
                  </a:lnTo>
                  <a:lnTo>
                    <a:pt x="627189" y="249682"/>
                  </a:lnTo>
                  <a:lnTo>
                    <a:pt x="654621" y="282448"/>
                  </a:lnTo>
                  <a:lnTo>
                    <a:pt x="702627" y="331978"/>
                  </a:lnTo>
                  <a:lnTo>
                    <a:pt x="711009" y="340868"/>
                  </a:lnTo>
                  <a:lnTo>
                    <a:pt x="736663" y="371983"/>
                  </a:lnTo>
                  <a:lnTo>
                    <a:pt x="755586" y="411734"/>
                  </a:lnTo>
                  <a:lnTo>
                    <a:pt x="759142" y="441579"/>
                  </a:lnTo>
                  <a:lnTo>
                    <a:pt x="757999" y="458851"/>
                  </a:lnTo>
                  <a:lnTo>
                    <a:pt x="741108" y="499237"/>
                  </a:lnTo>
                  <a:lnTo>
                    <a:pt x="706183" y="519176"/>
                  </a:lnTo>
                  <a:lnTo>
                    <a:pt x="691197" y="520446"/>
                  </a:lnTo>
                  <a:lnTo>
                    <a:pt x="673544" y="518541"/>
                  </a:lnTo>
                  <a:lnTo>
                    <a:pt x="655129" y="512826"/>
                  </a:lnTo>
                  <a:lnTo>
                    <a:pt x="635698" y="503428"/>
                  </a:lnTo>
                  <a:lnTo>
                    <a:pt x="615378" y="490093"/>
                  </a:lnTo>
                  <a:lnTo>
                    <a:pt x="615378" y="567436"/>
                  </a:lnTo>
                  <a:lnTo>
                    <a:pt x="633920" y="579374"/>
                  </a:lnTo>
                  <a:lnTo>
                    <a:pt x="654240" y="588010"/>
                  </a:lnTo>
                  <a:lnTo>
                    <a:pt x="676465" y="593090"/>
                  </a:lnTo>
                  <a:lnTo>
                    <a:pt x="700595" y="594868"/>
                  </a:lnTo>
                  <a:lnTo>
                    <a:pt x="728916" y="592201"/>
                  </a:lnTo>
                  <a:lnTo>
                    <a:pt x="777557" y="570992"/>
                  </a:lnTo>
                  <a:lnTo>
                    <a:pt x="814387" y="529209"/>
                  </a:lnTo>
                  <a:lnTo>
                    <a:pt x="833310" y="473710"/>
                  </a:lnTo>
                  <a:lnTo>
                    <a:pt x="835723" y="441579"/>
                  </a:lnTo>
                  <a:close/>
                </a:path>
                <a:path w="1426210" h="594994">
                  <a:moveTo>
                    <a:pt x="1120330" y="441579"/>
                  </a:moveTo>
                  <a:lnTo>
                    <a:pt x="1110551" y="375920"/>
                  </a:lnTo>
                  <a:lnTo>
                    <a:pt x="1092517" y="339471"/>
                  </a:lnTo>
                  <a:lnTo>
                    <a:pt x="1060005" y="297561"/>
                  </a:lnTo>
                  <a:lnTo>
                    <a:pt x="1014539" y="250190"/>
                  </a:lnTo>
                  <a:lnTo>
                    <a:pt x="995870" y="229870"/>
                  </a:lnTo>
                  <a:lnTo>
                    <a:pt x="972375" y="199771"/>
                  </a:lnTo>
                  <a:lnTo>
                    <a:pt x="959294" y="162306"/>
                  </a:lnTo>
                  <a:lnTo>
                    <a:pt x="958405" y="147574"/>
                  </a:lnTo>
                  <a:lnTo>
                    <a:pt x="959675" y="131191"/>
                  </a:lnTo>
                  <a:lnTo>
                    <a:pt x="977963" y="92456"/>
                  </a:lnTo>
                  <a:lnTo>
                    <a:pt x="1013650" y="72009"/>
                  </a:lnTo>
                  <a:lnTo>
                    <a:pt x="1028255" y="70612"/>
                  </a:lnTo>
                  <a:lnTo>
                    <a:pt x="1042987" y="72263"/>
                  </a:lnTo>
                  <a:lnTo>
                    <a:pt x="1058608" y="77089"/>
                  </a:lnTo>
                  <a:lnTo>
                    <a:pt x="1075118" y="84963"/>
                  </a:lnTo>
                  <a:lnTo>
                    <a:pt x="1092517" y="96139"/>
                  </a:lnTo>
                  <a:lnTo>
                    <a:pt x="1092517" y="19939"/>
                  </a:lnTo>
                  <a:lnTo>
                    <a:pt x="1073340" y="11303"/>
                  </a:lnTo>
                  <a:lnTo>
                    <a:pt x="1053655" y="5080"/>
                  </a:lnTo>
                  <a:lnTo>
                    <a:pt x="1033462" y="1270"/>
                  </a:lnTo>
                  <a:lnTo>
                    <a:pt x="1012888" y="0"/>
                  </a:lnTo>
                  <a:lnTo>
                    <a:pt x="958913" y="10160"/>
                  </a:lnTo>
                  <a:lnTo>
                    <a:pt x="917130" y="40259"/>
                  </a:lnTo>
                  <a:lnTo>
                    <a:pt x="890714" y="87122"/>
                  </a:lnTo>
                  <a:lnTo>
                    <a:pt x="881824" y="147955"/>
                  </a:lnTo>
                  <a:lnTo>
                    <a:pt x="882967" y="172085"/>
                  </a:lnTo>
                  <a:lnTo>
                    <a:pt x="891984" y="213741"/>
                  </a:lnTo>
                  <a:lnTo>
                    <a:pt x="911796" y="249682"/>
                  </a:lnTo>
                  <a:lnTo>
                    <a:pt x="939228" y="282448"/>
                  </a:lnTo>
                  <a:lnTo>
                    <a:pt x="987107" y="331978"/>
                  </a:lnTo>
                  <a:lnTo>
                    <a:pt x="995489" y="340868"/>
                  </a:lnTo>
                  <a:lnTo>
                    <a:pt x="1021270" y="371983"/>
                  </a:lnTo>
                  <a:lnTo>
                    <a:pt x="1040193" y="411734"/>
                  </a:lnTo>
                  <a:lnTo>
                    <a:pt x="1043749" y="441579"/>
                  </a:lnTo>
                  <a:lnTo>
                    <a:pt x="1042606" y="458851"/>
                  </a:lnTo>
                  <a:lnTo>
                    <a:pt x="1025715" y="499237"/>
                  </a:lnTo>
                  <a:lnTo>
                    <a:pt x="990790" y="519176"/>
                  </a:lnTo>
                  <a:lnTo>
                    <a:pt x="975677" y="520446"/>
                  </a:lnTo>
                  <a:lnTo>
                    <a:pt x="958151" y="518541"/>
                  </a:lnTo>
                  <a:lnTo>
                    <a:pt x="939736" y="512826"/>
                  </a:lnTo>
                  <a:lnTo>
                    <a:pt x="920305" y="503428"/>
                  </a:lnTo>
                  <a:lnTo>
                    <a:pt x="899858" y="490093"/>
                  </a:lnTo>
                  <a:lnTo>
                    <a:pt x="899858" y="567436"/>
                  </a:lnTo>
                  <a:lnTo>
                    <a:pt x="918400" y="579374"/>
                  </a:lnTo>
                  <a:lnTo>
                    <a:pt x="938847" y="588010"/>
                  </a:lnTo>
                  <a:lnTo>
                    <a:pt x="961072" y="593090"/>
                  </a:lnTo>
                  <a:lnTo>
                    <a:pt x="985075" y="594868"/>
                  </a:lnTo>
                  <a:lnTo>
                    <a:pt x="1013396" y="592201"/>
                  </a:lnTo>
                  <a:lnTo>
                    <a:pt x="1062037" y="570992"/>
                  </a:lnTo>
                  <a:lnTo>
                    <a:pt x="1098994" y="529209"/>
                  </a:lnTo>
                  <a:lnTo>
                    <a:pt x="1117917" y="473710"/>
                  </a:lnTo>
                  <a:lnTo>
                    <a:pt x="1120330" y="441579"/>
                  </a:lnTo>
                  <a:close/>
                </a:path>
                <a:path w="1426210" h="594994">
                  <a:moveTo>
                    <a:pt x="1425892" y="424307"/>
                  </a:moveTo>
                  <a:lnTo>
                    <a:pt x="1424876" y="394589"/>
                  </a:lnTo>
                  <a:lnTo>
                    <a:pt x="1417256" y="348234"/>
                  </a:lnTo>
                  <a:lnTo>
                    <a:pt x="1388808" y="306197"/>
                  </a:lnTo>
                  <a:lnTo>
                    <a:pt x="1354518" y="288417"/>
                  </a:lnTo>
                  <a:lnTo>
                    <a:pt x="1371790" y="280035"/>
                  </a:lnTo>
                  <a:lnTo>
                    <a:pt x="1405191" y="244475"/>
                  </a:lnTo>
                  <a:lnTo>
                    <a:pt x="1415351" y="207010"/>
                  </a:lnTo>
                  <a:lnTo>
                    <a:pt x="1418780" y="151384"/>
                  </a:lnTo>
                  <a:lnTo>
                    <a:pt x="1416875" y="114808"/>
                  </a:lnTo>
                  <a:lnTo>
                    <a:pt x="1402270" y="57531"/>
                  </a:lnTo>
                  <a:lnTo>
                    <a:pt x="1372679" y="21082"/>
                  </a:lnTo>
                  <a:lnTo>
                    <a:pt x="1326070" y="3048"/>
                  </a:lnTo>
                  <a:lnTo>
                    <a:pt x="1296352" y="762"/>
                  </a:lnTo>
                  <a:lnTo>
                    <a:pt x="1255585" y="5588"/>
                  </a:lnTo>
                  <a:lnTo>
                    <a:pt x="1215834" y="27305"/>
                  </a:lnTo>
                  <a:lnTo>
                    <a:pt x="1191323" y="68199"/>
                  </a:lnTo>
                  <a:lnTo>
                    <a:pt x="1182687" y="112014"/>
                  </a:lnTo>
                  <a:lnTo>
                    <a:pt x="1181036" y="147955"/>
                  </a:lnTo>
                  <a:lnTo>
                    <a:pt x="1181036" y="163449"/>
                  </a:lnTo>
                  <a:lnTo>
                    <a:pt x="1255458" y="163449"/>
                  </a:lnTo>
                  <a:lnTo>
                    <a:pt x="1255077" y="145796"/>
                  </a:lnTo>
                  <a:lnTo>
                    <a:pt x="1257871" y="112014"/>
                  </a:lnTo>
                  <a:lnTo>
                    <a:pt x="1266253" y="88011"/>
                  </a:lnTo>
                  <a:lnTo>
                    <a:pt x="1280350" y="73533"/>
                  </a:lnTo>
                  <a:lnTo>
                    <a:pt x="1300035" y="68834"/>
                  </a:lnTo>
                  <a:lnTo>
                    <a:pt x="1319974" y="74422"/>
                  </a:lnTo>
                  <a:lnTo>
                    <a:pt x="1334198" y="91313"/>
                  </a:lnTo>
                  <a:lnTo>
                    <a:pt x="1342707" y="119507"/>
                  </a:lnTo>
                  <a:lnTo>
                    <a:pt x="1345501" y="158877"/>
                  </a:lnTo>
                  <a:lnTo>
                    <a:pt x="1344485" y="183896"/>
                  </a:lnTo>
                  <a:lnTo>
                    <a:pt x="1329372" y="232918"/>
                  </a:lnTo>
                  <a:lnTo>
                    <a:pt x="1288732" y="251206"/>
                  </a:lnTo>
                  <a:lnTo>
                    <a:pt x="1267777" y="252349"/>
                  </a:lnTo>
                  <a:lnTo>
                    <a:pt x="1256855" y="252349"/>
                  </a:lnTo>
                  <a:lnTo>
                    <a:pt x="1256855" y="320040"/>
                  </a:lnTo>
                  <a:lnTo>
                    <a:pt x="1271460" y="318262"/>
                  </a:lnTo>
                  <a:lnTo>
                    <a:pt x="1277175" y="318135"/>
                  </a:lnTo>
                  <a:lnTo>
                    <a:pt x="1294447" y="319532"/>
                  </a:lnTo>
                  <a:lnTo>
                    <a:pt x="1330261" y="341376"/>
                  </a:lnTo>
                  <a:lnTo>
                    <a:pt x="1345247" y="392938"/>
                  </a:lnTo>
                  <a:lnTo>
                    <a:pt x="1346263" y="417576"/>
                  </a:lnTo>
                  <a:lnTo>
                    <a:pt x="1346136" y="431673"/>
                  </a:lnTo>
                  <a:lnTo>
                    <a:pt x="1341564" y="477393"/>
                  </a:lnTo>
                  <a:lnTo>
                    <a:pt x="1323657" y="516001"/>
                  </a:lnTo>
                  <a:lnTo>
                    <a:pt x="1291780" y="525780"/>
                  </a:lnTo>
                  <a:lnTo>
                    <a:pt x="1281112" y="524637"/>
                  </a:lnTo>
                  <a:lnTo>
                    <a:pt x="1250632" y="498475"/>
                  </a:lnTo>
                  <a:lnTo>
                    <a:pt x="1243393" y="460756"/>
                  </a:lnTo>
                  <a:lnTo>
                    <a:pt x="1244155" y="441960"/>
                  </a:lnTo>
                  <a:lnTo>
                    <a:pt x="1170876" y="441960"/>
                  </a:lnTo>
                  <a:lnTo>
                    <a:pt x="1170622" y="442722"/>
                  </a:lnTo>
                  <a:lnTo>
                    <a:pt x="1170495" y="457454"/>
                  </a:lnTo>
                  <a:lnTo>
                    <a:pt x="1175321" y="506730"/>
                  </a:lnTo>
                  <a:lnTo>
                    <a:pt x="1189672" y="545084"/>
                  </a:lnTo>
                  <a:lnTo>
                    <a:pt x="1213548" y="572516"/>
                  </a:lnTo>
                  <a:lnTo>
                    <a:pt x="1246949" y="589026"/>
                  </a:lnTo>
                  <a:lnTo>
                    <a:pt x="1290002" y="594487"/>
                  </a:lnTo>
                  <a:lnTo>
                    <a:pt x="1322514" y="591820"/>
                  </a:lnTo>
                  <a:lnTo>
                    <a:pt x="1373949" y="571246"/>
                  </a:lnTo>
                  <a:lnTo>
                    <a:pt x="1407223" y="529590"/>
                  </a:lnTo>
                  <a:lnTo>
                    <a:pt x="1423860" y="465201"/>
                  </a:lnTo>
                  <a:lnTo>
                    <a:pt x="1425892" y="424307"/>
                  </a:lnTo>
                  <a:close/>
                </a:path>
              </a:pathLst>
            </a:custGeom>
            <a:solidFill>
              <a:srgbClr val="FFFFFF"/>
            </a:solidFill>
          </p:spPr>
          <p:txBody>
            <a:bodyPr wrap="square" lIns="0" tIns="0" rIns="0" bIns="0" rtlCol="0"/>
            <a:lstStyle/>
            <a:p>
              <a:endParaRPr/>
            </a:p>
          </p:txBody>
        </p:sp>
        <p:pic>
          <p:nvPicPr>
            <p:cNvPr id="28" name="object 28"/>
            <p:cNvPicPr/>
            <p:nvPr/>
          </p:nvPicPr>
          <p:blipFill>
            <a:blip r:embed="rId15" cstate="print"/>
            <a:stretch>
              <a:fillRect/>
            </a:stretch>
          </p:blipFill>
          <p:spPr>
            <a:xfrm>
              <a:off x="1258252" y="1213777"/>
              <a:ext cx="100473" cy="167220"/>
            </a:xfrm>
            <a:prstGeom prst="rect">
              <a:avLst/>
            </a:prstGeom>
          </p:spPr>
        </p:pic>
        <p:sp>
          <p:nvSpPr>
            <p:cNvPr id="29" name="object 29"/>
            <p:cNvSpPr/>
            <p:nvPr/>
          </p:nvSpPr>
          <p:spPr>
            <a:xfrm>
              <a:off x="1406906" y="1216659"/>
              <a:ext cx="90170" cy="161290"/>
            </a:xfrm>
            <a:custGeom>
              <a:avLst/>
              <a:gdLst/>
              <a:ahLst/>
              <a:cxnLst/>
              <a:rect l="l" t="t" r="r" b="b"/>
              <a:pathLst>
                <a:path w="90169" h="161290">
                  <a:moveTo>
                    <a:pt x="89789" y="147320"/>
                  </a:moveTo>
                  <a:lnTo>
                    <a:pt x="12319" y="147320"/>
                  </a:lnTo>
                  <a:lnTo>
                    <a:pt x="12319" y="83820"/>
                  </a:lnTo>
                  <a:lnTo>
                    <a:pt x="83947" y="83820"/>
                  </a:lnTo>
                  <a:lnTo>
                    <a:pt x="83947" y="71120"/>
                  </a:lnTo>
                  <a:lnTo>
                    <a:pt x="12319" y="71120"/>
                  </a:lnTo>
                  <a:lnTo>
                    <a:pt x="12319" y="12700"/>
                  </a:lnTo>
                  <a:lnTo>
                    <a:pt x="88773" y="12700"/>
                  </a:lnTo>
                  <a:lnTo>
                    <a:pt x="88773" y="0"/>
                  </a:lnTo>
                  <a:lnTo>
                    <a:pt x="0" y="0"/>
                  </a:lnTo>
                  <a:lnTo>
                    <a:pt x="0" y="12700"/>
                  </a:lnTo>
                  <a:lnTo>
                    <a:pt x="0" y="71120"/>
                  </a:lnTo>
                  <a:lnTo>
                    <a:pt x="0" y="83820"/>
                  </a:lnTo>
                  <a:lnTo>
                    <a:pt x="0" y="147320"/>
                  </a:lnTo>
                  <a:lnTo>
                    <a:pt x="0" y="161290"/>
                  </a:lnTo>
                  <a:lnTo>
                    <a:pt x="89789" y="161290"/>
                  </a:lnTo>
                  <a:lnTo>
                    <a:pt x="89789" y="147320"/>
                  </a:lnTo>
                  <a:close/>
                </a:path>
              </a:pathLst>
            </a:custGeom>
            <a:solidFill>
              <a:srgbClr val="FFFFFF"/>
            </a:solidFill>
          </p:spPr>
          <p:txBody>
            <a:bodyPr wrap="square" lIns="0" tIns="0" rIns="0" bIns="0" rtlCol="0"/>
            <a:lstStyle/>
            <a:p>
              <a:endParaRPr/>
            </a:p>
          </p:txBody>
        </p:sp>
        <p:pic>
          <p:nvPicPr>
            <p:cNvPr id="30" name="object 30"/>
            <p:cNvPicPr/>
            <p:nvPr/>
          </p:nvPicPr>
          <p:blipFill>
            <a:blip r:embed="rId16" cstate="print"/>
            <a:stretch>
              <a:fillRect/>
            </a:stretch>
          </p:blipFill>
          <p:spPr>
            <a:xfrm>
              <a:off x="1542541" y="1217117"/>
              <a:ext cx="101371" cy="160705"/>
            </a:xfrm>
            <a:prstGeom prst="rect">
              <a:avLst/>
            </a:prstGeom>
          </p:spPr>
        </p:pic>
        <p:sp>
          <p:nvSpPr>
            <p:cNvPr id="31" name="object 31"/>
            <p:cNvSpPr/>
            <p:nvPr/>
          </p:nvSpPr>
          <p:spPr>
            <a:xfrm>
              <a:off x="1691513" y="1216659"/>
              <a:ext cx="90170" cy="161290"/>
            </a:xfrm>
            <a:custGeom>
              <a:avLst/>
              <a:gdLst/>
              <a:ahLst/>
              <a:cxnLst/>
              <a:rect l="l" t="t" r="r" b="b"/>
              <a:pathLst>
                <a:path w="90169" h="161290">
                  <a:moveTo>
                    <a:pt x="89662" y="147320"/>
                  </a:moveTo>
                  <a:lnTo>
                    <a:pt x="12192" y="147320"/>
                  </a:lnTo>
                  <a:lnTo>
                    <a:pt x="12192" y="83820"/>
                  </a:lnTo>
                  <a:lnTo>
                    <a:pt x="83820" y="83820"/>
                  </a:lnTo>
                  <a:lnTo>
                    <a:pt x="83820" y="71120"/>
                  </a:lnTo>
                  <a:lnTo>
                    <a:pt x="12192" y="71120"/>
                  </a:lnTo>
                  <a:lnTo>
                    <a:pt x="12192" y="12700"/>
                  </a:lnTo>
                  <a:lnTo>
                    <a:pt x="88773" y="12700"/>
                  </a:lnTo>
                  <a:lnTo>
                    <a:pt x="88773" y="0"/>
                  </a:lnTo>
                  <a:lnTo>
                    <a:pt x="0" y="0"/>
                  </a:lnTo>
                  <a:lnTo>
                    <a:pt x="0" y="12700"/>
                  </a:lnTo>
                  <a:lnTo>
                    <a:pt x="0" y="71120"/>
                  </a:lnTo>
                  <a:lnTo>
                    <a:pt x="0" y="83820"/>
                  </a:lnTo>
                  <a:lnTo>
                    <a:pt x="0" y="147320"/>
                  </a:lnTo>
                  <a:lnTo>
                    <a:pt x="0" y="161290"/>
                  </a:lnTo>
                  <a:lnTo>
                    <a:pt x="89662" y="161290"/>
                  </a:lnTo>
                  <a:lnTo>
                    <a:pt x="89662" y="147320"/>
                  </a:lnTo>
                  <a:close/>
                </a:path>
              </a:pathLst>
            </a:custGeom>
            <a:solidFill>
              <a:srgbClr val="FFFFFF"/>
            </a:solidFill>
          </p:spPr>
          <p:txBody>
            <a:bodyPr wrap="square" lIns="0" tIns="0" rIns="0" bIns="0" rtlCol="0"/>
            <a:lstStyle/>
            <a:p>
              <a:endParaRPr/>
            </a:p>
          </p:txBody>
        </p:sp>
        <p:pic>
          <p:nvPicPr>
            <p:cNvPr id="32" name="object 32"/>
            <p:cNvPicPr/>
            <p:nvPr/>
          </p:nvPicPr>
          <p:blipFill>
            <a:blip r:embed="rId17" cstate="print"/>
            <a:stretch>
              <a:fillRect/>
            </a:stretch>
          </p:blipFill>
          <p:spPr>
            <a:xfrm>
              <a:off x="1826894" y="1217117"/>
              <a:ext cx="101192" cy="160705"/>
            </a:xfrm>
            <a:prstGeom prst="rect">
              <a:avLst/>
            </a:prstGeom>
          </p:spPr>
        </p:pic>
        <p:pic>
          <p:nvPicPr>
            <p:cNvPr id="33" name="object 33"/>
            <p:cNvPicPr/>
            <p:nvPr/>
          </p:nvPicPr>
          <p:blipFill>
            <a:blip r:embed="rId18" cstate="print"/>
            <a:stretch>
              <a:fillRect/>
            </a:stretch>
          </p:blipFill>
          <p:spPr>
            <a:xfrm>
              <a:off x="1983485" y="1213777"/>
              <a:ext cx="161946" cy="167220"/>
            </a:xfrm>
            <a:prstGeom prst="rect">
              <a:avLst/>
            </a:prstGeom>
          </p:spPr>
        </p:pic>
        <p:pic>
          <p:nvPicPr>
            <p:cNvPr id="34" name="object 34"/>
            <p:cNvPicPr/>
            <p:nvPr/>
          </p:nvPicPr>
          <p:blipFill>
            <a:blip r:embed="rId19" cstate="print"/>
            <a:stretch>
              <a:fillRect/>
            </a:stretch>
          </p:blipFill>
          <p:spPr>
            <a:xfrm>
              <a:off x="2187193" y="1213777"/>
              <a:ext cx="100478" cy="167220"/>
            </a:xfrm>
            <a:prstGeom prst="rect">
              <a:avLst/>
            </a:prstGeom>
          </p:spPr>
        </p:pic>
        <p:sp>
          <p:nvSpPr>
            <p:cNvPr id="35" name="object 35"/>
            <p:cNvSpPr/>
            <p:nvPr/>
          </p:nvSpPr>
          <p:spPr>
            <a:xfrm>
              <a:off x="2336800" y="1217117"/>
              <a:ext cx="12700" cy="161290"/>
            </a:xfrm>
            <a:custGeom>
              <a:avLst/>
              <a:gdLst/>
              <a:ahLst/>
              <a:cxnLst/>
              <a:rect l="l" t="t" r="r" b="b"/>
              <a:pathLst>
                <a:path w="12700" h="161290">
                  <a:moveTo>
                    <a:pt x="12242" y="0"/>
                  </a:moveTo>
                  <a:lnTo>
                    <a:pt x="0" y="0"/>
                  </a:lnTo>
                  <a:lnTo>
                    <a:pt x="0" y="160705"/>
                  </a:lnTo>
                  <a:lnTo>
                    <a:pt x="12242" y="160705"/>
                  </a:lnTo>
                  <a:lnTo>
                    <a:pt x="12242" y="0"/>
                  </a:lnTo>
                  <a:close/>
                </a:path>
              </a:pathLst>
            </a:custGeom>
            <a:solidFill>
              <a:srgbClr val="FFFFFF"/>
            </a:solidFill>
          </p:spPr>
          <p:txBody>
            <a:bodyPr wrap="square" lIns="0" tIns="0" rIns="0" bIns="0" rtlCol="0"/>
            <a:lstStyle/>
            <a:p>
              <a:endParaRPr/>
            </a:p>
          </p:txBody>
        </p:sp>
        <p:pic>
          <p:nvPicPr>
            <p:cNvPr id="36" name="object 36"/>
            <p:cNvPicPr/>
            <p:nvPr/>
          </p:nvPicPr>
          <p:blipFill>
            <a:blip r:embed="rId20" cstate="print"/>
            <a:stretch>
              <a:fillRect/>
            </a:stretch>
          </p:blipFill>
          <p:spPr>
            <a:xfrm>
              <a:off x="2404363" y="1217117"/>
              <a:ext cx="122985" cy="160705"/>
            </a:xfrm>
            <a:prstGeom prst="rect">
              <a:avLst/>
            </a:prstGeom>
          </p:spPr>
        </p:pic>
        <p:pic>
          <p:nvPicPr>
            <p:cNvPr id="37" name="object 37"/>
            <p:cNvPicPr/>
            <p:nvPr/>
          </p:nvPicPr>
          <p:blipFill>
            <a:blip r:embed="rId21" cstate="print"/>
            <a:stretch>
              <a:fillRect/>
            </a:stretch>
          </p:blipFill>
          <p:spPr>
            <a:xfrm>
              <a:off x="2567304" y="1217117"/>
              <a:ext cx="115773" cy="160705"/>
            </a:xfrm>
            <a:prstGeom prst="rect">
              <a:avLst/>
            </a:prstGeom>
          </p:spPr>
        </p:pic>
      </p:grpSp>
      <p:sp>
        <p:nvSpPr>
          <p:cNvPr id="38" name="object 38"/>
          <p:cNvSpPr/>
          <p:nvPr/>
        </p:nvSpPr>
        <p:spPr>
          <a:xfrm>
            <a:off x="223583" y="474852"/>
            <a:ext cx="2441575" cy="19050"/>
          </a:xfrm>
          <a:custGeom>
            <a:avLst/>
            <a:gdLst/>
            <a:ahLst/>
            <a:cxnLst/>
            <a:rect l="l" t="t" r="r" b="b"/>
            <a:pathLst>
              <a:path w="2441575" h="19050">
                <a:moveTo>
                  <a:pt x="18783" y="4191"/>
                </a:moveTo>
                <a:lnTo>
                  <a:pt x="14579" y="0"/>
                </a:lnTo>
                <a:lnTo>
                  <a:pt x="4203" y="0"/>
                </a:lnTo>
                <a:lnTo>
                  <a:pt x="0" y="4191"/>
                </a:lnTo>
                <a:lnTo>
                  <a:pt x="0" y="14478"/>
                </a:lnTo>
                <a:lnTo>
                  <a:pt x="4203" y="18796"/>
                </a:lnTo>
                <a:lnTo>
                  <a:pt x="14579" y="18796"/>
                </a:lnTo>
                <a:lnTo>
                  <a:pt x="18783" y="14478"/>
                </a:lnTo>
                <a:lnTo>
                  <a:pt x="18783" y="4191"/>
                </a:lnTo>
                <a:close/>
              </a:path>
              <a:path w="2441575" h="19050">
                <a:moveTo>
                  <a:pt x="77863" y="4191"/>
                </a:moveTo>
                <a:lnTo>
                  <a:pt x="73660" y="0"/>
                </a:lnTo>
                <a:lnTo>
                  <a:pt x="63284" y="0"/>
                </a:lnTo>
                <a:lnTo>
                  <a:pt x="59080" y="4191"/>
                </a:lnTo>
                <a:lnTo>
                  <a:pt x="59080" y="14478"/>
                </a:lnTo>
                <a:lnTo>
                  <a:pt x="63284" y="18796"/>
                </a:lnTo>
                <a:lnTo>
                  <a:pt x="73660" y="18796"/>
                </a:lnTo>
                <a:lnTo>
                  <a:pt x="77863" y="14478"/>
                </a:lnTo>
                <a:lnTo>
                  <a:pt x="77863" y="4191"/>
                </a:lnTo>
                <a:close/>
              </a:path>
              <a:path w="2441575" h="19050">
                <a:moveTo>
                  <a:pt x="136956" y="4191"/>
                </a:moveTo>
                <a:lnTo>
                  <a:pt x="132753" y="0"/>
                </a:lnTo>
                <a:lnTo>
                  <a:pt x="122377" y="0"/>
                </a:lnTo>
                <a:lnTo>
                  <a:pt x="118173" y="4191"/>
                </a:lnTo>
                <a:lnTo>
                  <a:pt x="118173" y="14478"/>
                </a:lnTo>
                <a:lnTo>
                  <a:pt x="122377" y="18796"/>
                </a:lnTo>
                <a:lnTo>
                  <a:pt x="132753" y="18796"/>
                </a:lnTo>
                <a:lnTo>
                  <a:pt x="136956" y="14478"/>
                </a:lnTo>
                <a:lnTo>
                  <a:pt x="136956" y="4191"/>
                </a:lnTo>
                <a:close/>
              </a:path>
              <a:path w="2441575" h="19050">
                <a:moveTo>
                  <a:pt x="196037" y="4191"/>
                </a:moveTo>
                <a:lnTo>
                  <a:pt x="191833" y="0"/>
                </a:lnTo>
                <a:lnTo>
                  <a:pt x="181457" y="0"/>
                </a:lnTo>
                <a:lnTo>
                  <a:pt x="177253" y="4191"/>
                </a:lnTo>
                <a:lnTo>
                  <a:pt x="177253" y="14478"/>
                </a:lnTo>
                <a:lnTo>
                  <a:pt x="181457" y="18796"/>
                </a:lnTo>
                <a:lnTo>
                  <a:pt x="191833" y="18796"/>
                </a:lnTo>
                <a:lnTo>
                  <a:pt x="196037" y="14478"/>
                </a:lnTo>
                <a:lnTo>
                  <a:pt x="196037" y="4191"/>
                </a:lnTo>
                <a:close/>
              </a:path>
              <a:path w="2441575" h="19050">
                <a:moveTo>
                  <a:pt x="255117" y="4191"/>
                </a:moveTo>
                <a:lnTo>
                  <a:pt x="250913" y="0"/>
                </a:lnTo>
                <a:lnTo>
                  <a:pt x="240538" y="0"/>
                </a:lnTo>
                <a:lnTo>
                  <a:pt x="236334" y="4191"/>
                </a:lnTo>
                <a:lnTo>
                  <a:pt x="236334" y="14478"/>
                </a:lnTo>
                <a:lnTo>
                  <a:pt x="240538" y="18796"/>
                </a:lnTo>
                <a:lnTo>
                  <a:pt x="250913" y="18796"/>
                </a:lnTo>
                <a:lnTo>
                  <a:pt x="255117" y="14478"/>
                </a:lnTo>
                <a:lnTo>
                  <a:pt x="255117" y="4191"/>
                </a:lnTo>
                <a:close/>
              </a:path>
              <a:path w="2441575" h="19050">
                <a:moveTo>
                  <a:pt x="314198" y="4191"/>
                </a:moveTo>
                <a:lnTo>
                  <a:pt x="309994" y="0"/>
                </a:lnTo>
                <a:lnTo>
                  <a:pt x="299618" y="0"/>
                </a:lnTo>
                <a:lnTo>
                  <a:pt x="295414" y="4191"/>
                </a:lnTo>
                <a:lnTo>
                  <a:pt x="295414" y="14478"/>
                </a:lnTo>
                <a:lnTo>
                  <a:pt x="299618" y="18796"/>
                </a:lnTo>
                <a:lnTo>
                  <a:pt x="309994" y="18796"/>
                </a:lnTo>
                <a:lnTo>
                  <a:pt x="314198" y="14478"/>
                </a:lnTo>
                <a:lnTo>
                  <a:pt x="314198" y="4191"/>
                </a:lnTo>
                <a:close/>
              </a:path>
              <a:path w="2441575" h="19050">
                <a:moveTo>
                  <a:pt x="373278" y="4191"/>
                </a:moveTo>
                <a:lnTo>
                  <a:pt x="369074" y="0"/>
                </a:lnTo>
                <a:lnTo>
                  <a:pt x="358698" y="0"/>
                </a:lnTo>
                <a:lnTo>
                  <a:pt x="354495" y="4191"/>
                </a:lnTo>
                <a:lnTo>
                  <a:pt x="354495" y="14478"/>
                </a:lnTo>
                <a:lnTo>
                  <a:pt x="358698" y="18796"/>
                </a:lnTo>
                <a:lnTo>
                  <a:pt x="369074" y="18796"/>
                </a:lnTo>
                <a:lnTo>
                  <a:pt x="373278" y="14478"/>
                </a:lnTo>
                <a:lnTo>
                  <a:pt x="373278" y="4191"/>
                </a:lnTo>
                <a:close/>
              </a:path>
              <a:path w="2441575" h="19050">
                <a:moveTo>
                  <a:pt x="432371" y="4191"/>
                </a:moveTo>
                <a:lnTo>
                  <a:pt x="428167" y="0"/>
                </a:lnTo>
                <a:lnTo>
                  <a:pt x="417791" y="0"/>
                </a:lnTo>
                <a:lnTo>
                  <a:pt x="413588" y="4191"/>
                </a:lnTo>
                <a:lnTo>
                  <a:pt x="413588" y="14478"/>
                </a:lnTo>
                <a:lnTo>
                  <a:pt x="417791" y="18796"/>
                </a:lnTo>
                <a:lnTo>
                  <a:pt x="428167" y="18796"/>
                </a:lnTo>
                <a:lnTo>
                  <a:pt x="432371" y="14478"/>
                </a:lnTo>
                <a:lnTo>
                  <a:pt x="432371" y="4191"/>
                </a:lnTo>
                <a:close/>
              </a:path>
              <a:path w="2441575" h="19050">
                <a:moveTo>
                  <a:pt x="491451" y="4191"/>
                </a:moveTo>
                <a:lnTo>
                  <a:pt x="487248" y="0"/>
                </a:lnTo>
                <a:lnTo>
                  <a:pt x="476872" y="0"/>
                </a:lnTo>
                <a:lnTo>
                  <a:pt x="472668" y="4191"/>
                </a:lnTo>
                <a:lnTo>
                  <a:pt x="472668" y="14478"/>
                </a:lnTo>
                <a:lnTo>
                  <a:pt x="476872" y="18796"/>
                </a:lnTo>
                <a:lnTo>
                  <a:pt x="487248" y="18796"/>
                </a:lnTo>
                <a:lnTo>
                  <a:pt x="491451" y="14478"/>
                </a:lnTo>
                <a:lnTo>
                  <a:pt x="491451" y="4191"/>
                </a:lnTo>
                <a:close/>
              </a:path>
              <a:path w="2441575" h="19050">
                <a:moveTo>
                  <a:pt x="550532" y="4191"/>
                </a:moveTo>
                <a:lnTo>
                  <a:pt x="546328" y="0"/>
                </a:lnTo>
                <a:lnTo>
                  <a:pt x="535952" y="0"/>
                </a:lnTo>
                <a:lnTo>
                  <a:pt x="531749" y="4191"/>
                </a:lnTo>
                <a:lnTo>
                  <a:pt x="531749" y="14478"/>
                </a:lnTo>
                <a:lnTo>
                  <a:pt x="535952" y="18796"/>
                </a:lnTo>
                <a:lnTo>
                  <a:pt x="546328" y="18796"/>
                </a:lnTo>
                <a:lnTo>
                  <a:pt x="550532" y="14478"/>
                </a:lnTo>
                <a:lnTo>
                  <a:pt x="550532" y="4191"/>
                </a:lnTo>
                <a:close/>
              </a:path>
              <a:path w="2441575" h="19050">
                <a:moveTo>
                  <a:pt x="609612" y="4191"/>
                </a:moveTo>
                <a:lnTo>
                  <a:pt x="605409" y="0"/>
                </a:lnTo>
                <a:lnTo>
                  <a:pt x="595033" y="0"/>
                </a:lnTo>
                <a:lnTo>
                  <a:pt x="590816" y="4191"/>
                </a:lnTo>
                <a:lnTo>
                  <a:pt x="590816" y="14478"/>
                </a:lnTo>
                <a:lnTo>
                  <a:pt x="595033" y="18796"/>
                </a:lnTo>
                <a:lnTo>
                  <a:pt x="605409" y="18796"/>
                </a:lnTo>
                <a:lnTo>
                  <a:pt x="609612" y="14478"/>
                </a:lnTo>
                <a:lnTo>
                  <a:pt x="609612" y="4191"/>
                </a:lnTo>
                <a:close/>
              </a:path>
              <a:path w="2441575" h="19050">
                <a:moveTo>
                  <a:pt x="668693" y="4191"/>
                </a:moveTo>
                <a:lnTo>
                  <a:pt x="664489" y="0"/>
                </a:lnTo>
                <a:lnTo>
                  <a:pt x="654113" y="0"/>
                </a:lnTo>
                <a:lnTo>
                  <a:pt x="649909" y="4191"/>
                </a:lnTo>
                <a:lnTo>
                  <a:pt x="649909" y="14478"/>
                </a:lnTo>
                <a:lnTo>
                  <a:pt x="654113" y="18796"/>
                </a:lnTo>
                <a:lnTo>
                  <a:pt x="664489" y="18796"/>
                </a:lnTo>
                <a:lnTo>
                  <a:pt x="668693" y="14478"/>
                </a:lnTo>
                <a:lnTo>
                  <a:pt x="668693" y="4191"/>
                </a:lnTo>
                <a:close/>
              </a:path>
              <a:path w="2441575" h="19050">
                <a:moveTo>
                  <a:pt x="727786" y="4191"/>
                </a:moveTo>
                <a:lnTo>
                  <a:pt x="723582" y="0"/>
                </a:lnTo>
                <a:lnTo>
                  <a:pt x="713206" y="0"/>
                </a:lnTo>
                <a:lnTo>
                  <a:pt x="709002" y="4191"/>
                </a:lnTo>
                <a:lnTo>
                  <a:pt x="709002" y="14478"/>
                </a:lnTo>
                <a:lnTo>
                  <a:pt x="713206" y="18796"/>
                </a:lnTo>
                <a:lnTo>
                  <a:pt x="723582" y="18796"/>
                </a:lnTo>
                <a:lnTo>
                  <a:pt x="727786" y="14478"/>
                </a:lnTo>
                <a:lnTo>
                  <a:pt x="727786" y="4191"/>
                </a:lnTo>
                <a:close/>
              </a:path>
              <a:path w="2441575" h="19050">
                <a:moveTo>
                  <a:pt x="786866" y="4191"/>
                </a:moveTo>
                <a:lnTo>
                  <a:pt x="782662" y="0"/>
                </a:lnTo>
                <a:lnTo>
                  <a:pt x="772287" y="0"/>
                </a:lnTo>
                <a:lnTo>
                  <a:pt x="768083" y="4191"/>
                </a:lnTo>
                <a:lnTo>
                  <a:pt x="768083" y="14478"/>
                </a:lnTo>
                <a:lnTo>
                  <a:pt x="772287" y="18796"/>
                </a:lnTo>
                <a:lnTo>
                  <a:pt x="782662" y="18796"/>
                </a:lnTo>
                <a:lnTo>
                  <a:pt x="786866" y="14478"/>
                </a:lnTo>
                <a:lnTo>
                  <a:pt x="786866" y="4191"/>
                </a:lnTo>
                <a:close/>
              </a:path>
              <a:path w="2441575" h="19050">
                <a:moveTo>
                  <a:pt x="845947" y="4191"/>
                </a:moveTo>
                <a:lnTo>
                  <a:pt x="841743" y="0"/>
                </a:lnTo>
                <a:lnTo>
                  <a:pt x="831367" y="0"/>
                </a:lnTo>
                <a:lnTo>
                  <a:pt x="827163" y="4191"/>
                </a:lnTo>
                <a:lnTo>
                  <a:pt x="827163" y="14478"/>
                </a:lnTo>
                <a:lnTo>
                  <a:pt x="831367" y="18796"/>
                </a:lnTo>
                <a:lnTo>
                  <a:pt x="841743" y="18796"/>
                </a:lnTo>
                <a:lnTo>
                  <a:pt x="845947" y="14478"/>
                </a:lnTo>
                <a:lnTo>
                  <a:pt x="845947" y="4191"/>
                </a:lnTo>
                <a:close/>
              </a:path>
              <a:path w="2441575" h="19050">
                <a:moveTo>
                  <a:pt x="905027" y="4191"/>
                </a:moveTo>
                <a:lnTo>
                  <a:pt x="900823" y="0"/>
                </a:lnTo>
                <a:lnTo>
                  <a:pt x="890447" y="0"/>
                </a:lnTo>
                <a:lnTo>
                  <a:pt x="886244" y="4191"/>
                </a:lnTo>
                <a:lnTo>
                  <a:pt x="886244" y="14478"/>
                </a:lnTo>
                <a:lnTo>
                  <a:pt x="890447" y="18796"/>
                </a:lnTo>
                <a:lnTo>
                  <a:pt x="900823" y="18796"/>
                </a:lnTo>
                <a:lnTo>
                  <a:pt x="905027" y="14478"/>
                </a:lnTo>
                <a:lnTo>
                  <a:pt x="905027" y="4191"/>
                </a:lnTo>
                <a:close/>
              </a:path>
              <a:path w="2441575" h="19050">
                <a:moveTo>
                  <a:pt x="964120" y="4191"/>
                </a:moveTo>
                <a:lnTo>
                  <a:pt x="959916" y="0"/>
                </a:lnTo>
                <a:lnTo>
                  <a:pt x="949540" y="0"/>
                </a:lnTo>
                <a:lnTo>
                  <a:pt x="945337" y="4191"/>
                </a:lnTo>
                <a:lnTo>
                  <a:pt x="945337" y="14478"/>
                </a:lnTo>
                <a:lnTo>
                  <a:pt x="949540" y="18796"/>
                </a:lnTo>
                <a:lnTo>
                  <a:pt x="959916" y="18796"/>
                </a:lnTo>
                <a:lnTo>
                  <a:pt x="964120" y="14478"/>
                </a:lnTo>
                <a:lnTo>
                  <a:pt x="964120" y="4191"/>
                </a:lnTo>
                <a:close/>
              </a:path>
              <a:path w="2441575" h="19050">
                <a:moveTo>
                  <a:pt x="1023200" y="4191"/>
                </a:moveTo>
                <a:lnTo>
                  <a:pt x="1018997" y="0"/>
                </a:lnTo>
                <a:lnTo>
                  <a:pt x="1008621" y="0"/>
                </a:lnTo>
                <a:lnTo>
                  <a:pt x="1004417" y="4191"/>
                </a:lnTo>
                <a:lnTo>
                  <a:pt x="1004417" y="14478"/>
                </a:lnTo>
                <a:lnTo>
                  <a:pt x="1008621" y="18796"/>
                </a:lnTo>
                <a:lnTo>
                  <a:pt x="1018997" y="18796"/>
                </a:lnTo>
                <a:lnTo>
                  <a:pt x="1023200" y="14478"/>
                </a:lnTo>
                <a:lnTo>
                  <a:pt x="1023200" y="4191"/>
                </a:lnTo>
                <a:close/>
              </a:path>
              <a:path w="2441575" h="19050">
                <a:moveTo>
                  <a:pt x="1082230" y="4191"/>
                </a:moveTo>
                <a:lnTo>
                  <a:pt x="1078039" y="0"/>
                </a:lnTo>
                <a:lnTo>
                  <a:pt x="1067752" y="0"/>
                </a:lnTo>
                <a:lnTo>
                  <a:pt x="1063434" y="4191"/>
                </a:lnTo>
                <a:lnTo>
                  <a:pt x="1063434" y="14478"/>
                </a:lnTo>
                <a:lnTo>
                  <a:pt x="1067752" y="18796"/>
                </a:lnTo>
                <a:lnTo>
                  <a:pt x="1078039" y="18796"/>
                </a:lnTo>
                <a:lnTo>
                  <a:pt x="1082230" y="14478"/>
                </a:lnTo>
                <a:lnTo>
                  <a:pt x="1082230" y="4191"/>
                </a:lnTo>
                <a:close/>
              </a:path>
              <a:path w="2441575" h="19050">
                <a:moveTo>
                  <a:pt x="1141412" y="4191"/>
                </a:moveTo>
                <a:lnTo>
                  <a:pt x="1137094" y="0"/>
                </a:lnTo>
                <a:lnTo>
                  <a:pt x="1126807" y="0"/>
                </a:lnTo>
                <a:lnTo>
                  <a:pt x="1122616" y="4191"/>
                </a:lnTo>
                <a:lnTo>
                  <a:pt x="1122616" y="14478"/>
                </a:lnTo>
                <a:lnTo>
                  <a:pt x="1126807" y="18796"/>
                </a:lnTo>
                <a:lnTo>
                  <a:pt x="1137094" y="18796"/>
                </a:lnTo>
                <a:lnTo>
                  <a:pt x="1141412" y="14478"/>
                </a:lnTo>
                <a:lnTo>
                  <a:pt x="1141412" y="4191"/>
                </a:lnTo>
                <a:close/>
              </a:path>
              <a:path w="2441575" h="19050">
                <a:moveTo>
                  <a:pt x="1200467" y="4191"/>
                </a:moveTo>
                <a:lnTo>
                  <a:pt x="1196276" y="0"/>
                </a:lnTo>
                <a:lnTo>
                  <a:pt x="1185862" y="0"/>
                </a:lnTo>
                <a:lnTo>
                  <a:pt x="1181671" y="4191"/>
                </a:lnTo>
                <a:lnTo>
                  <a:pt x="1181671" y="14478"/>
                </a:lnTo>
                <a:lnTo>
                  <a:pt x="1185862" y="18796"/>
                </a:lnTo>
                <a:lnTo>
                  <a:pt x="1196276" y="18796"/>
                </a:lnTo>
                <a:lnTo>
                  <a:pt x="1200467" y="14478"/>
                </a:lnTo>
                <a:lnTo>
                  <a:pt x="1200467" y="4191"/>
                </a:lnTo>
                <a:close/>
              </a:path>
              <a:path w="2441575" h="19050">
                <a:moveTo>
                  <a:pt x="1259522" y="4191"/>
                </a:moveTo>
                <a:lnTo>
                  <a:pt x="1255331" y="0"/>
                </a:lnTo>
                <a:lnTo>
                  <a:pt x="1244917" y="0"/>
                </a:lnTo>
                <a:lnTo>
                  <a:pt x="1240726" y="4191"/>
                </a:lnTo>
                <a:lnTo>
                  <a:pt x="1240726" y="14478"/>
                </a:lnTo>
                <a:lnTo>
                  <a:pt x="1244917" y="18796"/>
                </a:lnTo>
                <a:lnTo>
                  <a:pt x="1255331" y="18796"/>
                </a:lnTo>
                <a:lnTo>
                  <a:pt x="1259522" y="14478"/>
                </a:lnTo>
                <a:lnTo>
                  <a:pt x="1259522" y="4191"/>
                </a:lnTo>
                <a:close/>
              </a:path>
              <a:path w="2441575" h="19050">
                <a:moveTo>
                  <a:pt x="1318577" y="4191"/>
                </a:moveTo>
                <a:lnTo>
                  <a:pt x="1314386" y="0"/>
                </a:lnTo>
                <a:lnTo>
                  <a:pt x="1303972" y="0"/>
                </a:lnTo>
                <a:lnTo>
                  <a:pt x="1299781" y="4191"/>
                </a:lnTo>
                <a:lnTo>
                  <a:pt x="1299781" y="14478"/>
                </a:lnTo>
                <a:lnTo>
                  <a:pt x="1303972" y="18796"/>
                </a:lnTo>
                <a:lnTo>
                  <a:pt x="1314386" y="18796"/>
                </a:lnTo>
                <a:lnTo>
                  <a:pt x="1318577" y="14478"/>
                </a:lnTo>
                <a:lnTo>
                  <a:pt x="1318577" y="4191"/>
                </a:lnTo>
                <a:close/>
              </a:path>
              <a:path w="2441575" h="19050">
                <a:moveTo>
                  <a:pt x="1377632" y="4191"/>
                </a:moveTo>
                <a:lnTo>
                  <a:pt x="1373441" y="0"/>
                </a:lnTo>
                <a:lnTo>
                  <a:pt x="1363154" y="0"/>
                </a:lnTo>
                <a:lnTo>
                  <a:pt x="1358963" y="4191"/>
                </a:lnTo>
                <a:lnTo>
                  <a:pt x="1358963" y="14478"/>
                </a:lnTo>
                <a:lnTo>
                  <a:pt x="1363154" y="18796"/>
                </a:lnTo>
                <a:lnTo>
                  <a:pt x="1373441" y="18796"/>
                </a:lnTo>
                <a:lnTo>
                  <a:pt x="1377632" y="14478"/>
                </a:lnTo>
                <a:lnTo>
                  <a:pt x="1377632" y="4191"/>
                </a:lnTo>
                <a:close/>
              </a:path>
              <a:path w="2441575" h="19050">
                <a:moveTo>
                  <a:pt x="1436814" y="4191"/>
                </a:moveTo>
                <a:lnTo>
                  <a:pt x="1432623" y="0"/>
                </a:lnTo>
                <a:lnTo>
                  <a:pt x="1422209" y="0"/>
                </a:lnTo>
                <a:lnTo>
                  <a:pt x="1418005" y="4191"/>
                </a:lnTo>
                <a:lnTo>
                  <a:pt x="1418005" y="14478"/>
                </a:lnTo>
                <a:lnTo>
                  <a:pt x="1422209" y="18796"/>
                </a:lnTo>
                <a:lnTo>
                  <a:pt x="1432623" y="18796"/>
                </a:lnTo>
                <a:lnTo>
                  <a:pt x="1436814" y="14478"/>
                </a:lnTo>
                <a:lnTo>
                  <a:pt x="1436814" y="4191"/>
                </a:lnTo>
                <a:close/>
              </a:path>
              <a:path w="2441575" h="19050">
                <a:moveTo>
                  <a:pt x="1495869" y="4191"/>
                </a:moveTo>
                <a:lnTo>
                  <a:pt x="1491678" y="0"/>
                </a:lnTo>
                <a:lnTo>
                  <a:pt x="1481264" y="0"/>
                </a:lnTo>
                <a:lnTo>
                  <a:pt x="1477073" y="4191"/>
                </a:lnTo>
                <a:lnTo>
                  <a:pt x="1477073" y="14478"/>
                </a:lnTo>
                <a:lnTo>
                  <a:pt x="1481264" y="18796"/>
                </a:lnTo>
                <a:lnTo>
                  <a:pt x="1491678" y="18796"/>
                </a:lnTo>
                <a:lnTo>
                  <a:pt x="1495869" y="14478"/>
                </a:lnTo>
                <a:lnTo>
                  <a:pt x="1495869" y="4191"/>
                </a:lnTo>
                <a:close/>
              </a:path>
              <a:path w="2441575" h="19050">
                <a:moveTo>
                  <a:pt x="1554924" y="4191"/>
                </a:moveTo>
                <a:lnTo>
                  <a:pt x="1550733" y="0"/>
                </a:lnTo>
                <a:lnTo>
                  <a:pt x="1540319" y="0"/>
                </a:lnTo>
                <a:lnTo>
                  <a:pt x="1536128" y="4191"/>
                </a:lnTo>
                <a:lnTo>
                  <a:pt x="1536128" y="14478"/>
                </a:lnTo>
                <a:lnTo>
                  <a:pt x="1540319" y="18796"/>
                </a:lnTo>
                <a:lnTo>
                  <a:pt x="1550733" y="18796"/>
                </a:lnTo>
                <a:lnTo>
                  <a:pt x="1554924" y="14478"/>
                </a:lnTo>
                <a:lnTo>
                  <a:pt x="1554924" y="4191"/>
                </a:lnTo>
                <a:close/>
              </a:path>
              <a:path w="2441575" h="19050">
                <a:moveTo>
                  <a:pt x="1613979" y="4191"/>
                </a:moveTo>
                <a:lnTo>
                  <a:pt x="1609788" y="0"/>
                </a:lnTo>
                <a:lnTo>
                  <a:pt x="1599501" y="0"/>
                </a:lnTo>
                <a:lnTo>
                  <a:pt x="1595183" y="4191"/>
                </a:lnTo>
                <a:lnTo>
                  <a:pt x="1595183" y="14478"/>
                </a:lnTo>
                <a:lnTo>
                  <a:pt x="1599501" y="18796"/>
                </a:lnTo>
                <a:lnTo>
                  <a:pt x="1609788" y="18796"/>
                </a:lnTo>
                <a:lnTo>
                  <a:pt x="1613979" y="14478"/>
                </a:lnTo>
                <a:lnTo>
                  <a:pt x="1613979" y="4191"/>
                </a:lnTo>
                <a:close/>
              </a:path>
              <a:path w="2441575" h="19050">
                <a:moveTo>
                  <a:pt x="1673161" y="4191"/>
                </a:moveTo>
                <a:lnTo>
                  <a:pt x="1668843" y="0"/>
                </a:lnTo>
                <a:lnTo>
                  <a:pt x="1658556" y="0"/>
                </a:lnTo>
                <a:lnTo>
                  <a:pt x="1654365" y="4191"/>
                </a:lnTo>
                <a:lnTo>
                  <a:pt x="1654365" y="14478"/>
                </a:lnTo>
                <a:lnTo>
                  <a:pt x="1658556" y="18796"/>
                </a:lnTo>
                <a:lnTo>
                  <a:pt x="1668843" y="18796"/>
                </a:lnTo>
                <a:lnTo>
                  <a:pt x="1673161" y="14478"/>
                </a:lnTo>
                <a:lnTo>
                  <a:pt x="1673161" y="4191"/>
                </a:lnTo>
                <a:close/>
              </a:path>
              <a:path w="2441575" h="19050">
                <a:moveTo>
                  <a:pt x="1732216" y="4191"/>
                </a:moveTo>
                <a:lnTo>
                  <a:pt x="1728025" y="0"/>
                </a:lnTo>
                <a:lnTo>
                  <a:pt x="1717611" y="0"/>
                </a:lnTo>
                <a:lnTo>
                  <a:pt x="1713420" y="4191"/>
                </a:lnTo>
                <a:lnTo>
                  <a:pt x="1713420" y="14478"/>
                </a:lnTo>
                <a:lnTo>
                  <a:pt x="1717611" y="18796"/>
                </a:lnTo>
                <a:lnTo>
                  <a:pt x="1728025" y="18796"/>
                </a:lnTo>
                <a:lnTo>
                  <a:pt x="1732216" y="14478"/>
                </a:lnTo>
                <a:lnTo>
                  <a:pt x="1732216" y="4191"/>
                </a:lnTo>
                <a:close/>
              </a:path>
              <a:path w="2441575" h="19050">
                <a:moveTo>
                  <a:pt x="1791271" y="4191"/>
                </a:moveTo>
                <a:lnTo>
                  <a:pt x="1787080" y="0"/>
                </a:lnTo>
                <a:lnTo>
                  <a:pt x="1776666" y="0"/>
                </a:lnTo>
                <a:lnTo>
                  <a:pt x="1772475" y="4191"/>
                </a:lnTo>
                <a:lnTo>
                  <a:pt x="1772475" y="14478"/>
                </a:lnTo>
                <a:lnTo>
                  <a:pt x="1776666" y="18796"/>
                </a:lnTo>
                <a:lnTo>
                  <a:pt x="1787080" y="18796"/>
                </a:lnTo>
                <a:lnTo>
                  <a:pt x="1791271" y="14478"/>
                </a:lnTo>
                <a:lnTo>
                  <a:pt x="1791271" y="4191"/>
                </a:lnTo>
                <a:close/>
              </a:path>
              <a:path w="2441575" h="19050">
                <a:moveTo>
                  <a:pt x="1850326" y="4191"/>
                </a:moveTo>
                <a:lnTo>
                  <a:pt x="1846135" y="0"/>
                </a:lnTo>
                <a:lnTo>
                  <a:pt x="1835721" y="0"/>
                </a:lnTo>
                <a:lnTo>
                  <a:pt x="1831530" y="4191"/>
                </a:lnTo>
                <a:lnTo>
                  <a:pt x="1831530" y="14478"/>
                </a:lnTo>
                <a:lnTo>
                  <a:pt x="1835721" y="18796"/>
                </a:lnTo>
                <a:lnTo>
                  <a:pt x="1846135" y="18796"/>
                </a:lnTo>
                <a:lnTo>
                  <a:pt x="1850326" y="14478"/>
                </a:lnTo>
                <a:lnTo>
                  <a:pt x="1850326" y="4191"/>
                </a:lnTo>
                <a:close/>
              </a:path>
              <a:path w="2441575" h="19050">
                <a:moveTo>
                  <a:pt x="1909381" y="4191"/>
                </a:moveTo>
                <a:lnTo>
                  <a:pt x="1905190" y="0"/>
                </a:lnTo>
                <a:lnTo>
                  <a:pt x="1894903" y="0"/>
                </a:lnTo>
                <a:lnTo>
                  <a:pt x="1890712" y="4191"/>
                </a:lnTo>
                <a:lnTo>
                  <a:pt x="1890712" y="14478"/>
                </a:lnTo>
                <a:lnTo>
                  <a:pt x="1894903" y="18796"/>
                </a:lnTo>
                <a:lnTo>
                  <a:pt x="1905190" y="18796"/>
                </a:lnTo>
                <a:lnTo>
                  <a:pt x="1909381" y="14478"/>
                </a:lnTo>
                <a:lnTo>
                  <a:pt x="1909381" y="4191"/>
                </a:lnTo>
                <a:close/>
              </a:path>
              <a:path w="2441575" h="19050">
                <a:moveTo>
                  <a:pt x="1968563" y="4191"/>
                </a:moveTo>
                <a:lnTo>
                  <a:pt x="1964372" y="0"/>
                </a:lnTo>
                <a:lnTo>
                  <a:pt x="1953958" y="0"/>
                </a:lnTo>
                <a:lnTo>
                  <a:pt x="1949767" y="4191"/>
                </a:lnTo>
                <a:lnTo>
                  <a:pt x="1949767" y="14478"/>
                </a:lnTo>
                <a:lnTo>
                  <a:pt x="1953958" y="18796"/>
                </a:lnTo>
                <a:lnTo>
                  <a:pt x="1964372" y="18796"/>
                </a:lnTo>
                <a:lnTo>
                  <a:pt x="1968563" y="14478"/>
                </a:lnTo>
                <a:lnTo>
                  <a:pt x="1968563" y="4191"/>
                </a:lnTo>
                <a:close/>
              </a:path>
              <a:path w="2441575" h="19050">
                <a:moveTo>
                  <a:pt x="2027618" y="4191"/>
                </a:moveTo>
                <a:lnTo>
                  <a:pt x="2023427" y="0"/>
                </a:lnTo>
                <a:lnTo>
                  <a:pt x="2013013" y="0"/>
                </a:lnTo>
                <a:lnTo>
                  <a:pt x="2008822" y="4191"/>
                </a:lnTo>
                <a:lnTo>
                  <a:pt x="2008822" y="14478"/>
                </a:lnTo>
                <a:lnTo>
                  <a:pt x="2013013" y="18796"/>
                </a:lnTo>
                <a:lnTo>
                  <a:pt x="2023427" y="18796"/>
                </a:lnTo>
                <a:lnTo>
                  <a:pt x="2027618" y="14478"/>
                </a:lnTo>
                <a:lnTo>
                  <a:pt x="2027618" y="4191"/>
                </a:lnTo>
                <a:close/>
              </a:path>
              <a:path w="2441575" h="19050">
                <a:moveTo>
                  <a:pt x="2086673" y="4191"/>
                </a:moveTo>
                <a:lnTo>
                  <a:pt x="2082482" y="0"/>
                </a:lnTo>
                <a:lnTo>
                  <a:pt x="2072068" y="0"/>
                </a:lnTo>
                <a:lnTo>
                  <a:pt x="2067877" y="4191"/>
                </a:lnTo>
                <a:lnTo>
                  <a:pt x="2067877" y="14478"/>
                </a:lnTo>
                <a:lnTo>
                  <a:pt x="2072068" y="18796"/>
                </a:lnTo>
                <a:lnTo>
                  <a:pt x="2082482" y="18796"/>
                </a:lnTo>
                <a:lnTo>
                  <a:pt x="2086673" y="14478"/>
                </a:lnTo>
                <a:lnTo>
                  <a:pt x="2086673" y="4191"/>
                </a:lnTo>
                <a:close/>
              </a:path>
              <a:path w="2441575" h="19050">
                <a:moveTo>
                  <a:pt x="2145728" y="4191"/>
                </a:moveTo>
                <a:lnTo>
                  <a:pt x="2141537" y="0"/>
                </a:lnTo>
                <a:lnTo>
                  <a:pt x="2131250" y="0"/>
                </a:lnTo>
                <a:lnTo>
                  <a:pt x="2126932" y="4191"/>
                </a:lnTo>
                <a:lnTo>
                  <a:pt x="2126932" y="14478"/>
                </a:lnTo>
                <a:lnTo>
                  <a:pt x="2131250" y="18796"/>
                </a:lnTo>
                <a:lnTo>
                  <a:pt x="2141537" y="18796"/>
                </a:lnTo>
                <a:lnTo>
                  <a:pt x="2145728" y="14478"/>
                </a:lnTo>
                <a:lnTo>
                  <a:pt x="2145728" y="4191"/>
                </a:lnTo>
                <a:close/>
              </a:path>
              <a:path w="2441575" h="19050">
                <a:moveTo>
                  <a:pt x="2204910" y="4191"/>
                </a:moveTo>
                <a:lnTo>
                  <a:pt x="2200592" y="0"/>
                </a:lnTo>
                <a:lnTo>
                  <a:pt x="2190305" y="0"/>
                </a:lnTo>
                <a:lnTo>
                  <a:pt x="2186114" y="4191"/>
                </a:lnTo>
                <a:lnTo>
                  <a:pt x="2186114" y="14478"/>
                </a:lnTo>
                <a:lnTo>
                  <a:pt x="2190305" y="18796"/>
                </a:lnTo>
                <a:lnTo>
                  <a:pt x="2200592" y="18796"/>
                </a:lnTo>
                <a:lnTo>
                  <a:pt x="2204910" y="14478"/>
                </a:lnTo>
                <a:lnTo>
                  <a:pt x="2204910" y="4191"/>
                </a:lnTo>
                <a:close/>
              </a:path>
              <a:path w="2441575" h="19050">
                <a:moveTo>
                  <a:pt x="2263965" y="4191"/>
                </a:moveTo>
                <a:lnTo>
                  <a:pt x="2259774" y="0"/>
                </a:lnTo>
                <a:lnTo>
                  <a:pt x="2249360" y="0"/>
                </a:lnTo>
                <a:lnTo>
                  <a:pt x="2245169" y="4191"/>
                </a:lnTo>
                <a:lnTo>
                  <a:pt x="2245169" y="14478"/>
                </a:lnTo>
                <a:lnTo>
                  <a:pt x="2249360" y="18796"/>
                </a:lnTo>
                <a:lnTo>
                  <a:pt x="2259774" y="18796"/>
                </a:lnTo>
                <a:lnTo>
                  <a:pt x="2263965" y="14478"/>
                </a:lnTo>
                <a:lnTo>
                  <a:pt x="2263965" y="4191"/>
                </a:lnTo>
                <a:close/>
              </a:path>
              <a:path w="2441575" h="19050">
                <a:moveTo>
                  <a:pt x="2323020" y="4191"/>
                </a:moveTo>
                <a:lnTo>
                  <a:pt x="2318829" y="0"/>
                </a:lnTo>
                <a:lnTo>
                  <a:pt x="2308415" y="0"/>
                </a:lnTo>
                <a:lnTo>
                  <a:pt x="2304224" y="4191"/>
                </a:lnTo>
                <a:lnTo>
                  <a:pt x="2304224" y="14478"/>
                </a:lnTo>
                <a:lnTo>
                  <a:pt x="2308415" y="18796"/>
                </a:lnTo>
                <a:lnTo>
                  <a:pt x="2318829" y="18796"/>
                </a:lnTo>
                <a:lnTo>
                  <a:pt x="2323020" y="14478"/>
                </a:lnTo>
                <a:lnTo>
                  <a:pt x="2323020" y="4191"/>
                </a:lnTo>
                <a:close/>
              </a:path>
              <a:path w="2441575" h="19050">
                <a:moveTo>
                  <a:pt x="2382075" y="4191"/>
                </a:moveTo>
                <a:lnTo>
                  <a:pt x="2377884" y="0"/>
                </a:lnTo>
                <a:lnTo>
                  <a:pt x="2367470" y="0"/>
                </a:lnTo>
                <a:lnTo>
                  <a:pt x="2363279" y="4191"/>
                </a:lnTo>
                <a:lnTo>
                  <a:pt x="2363279" y="14478"/>
                </a:lnTo>
                <a:lnTo>
                  <a:pt x="2367470" y="18796"/>
                </a:lnTo>
                <a:lnTo>
                  <a:pt x="2377884" y="18796"/>
                </a:lnTo>
                <a:lnTo>
                  <a:pt x="2382075" y="14478"/>
                </a:lnTo>
                <a:lnTo>
                  <a:pt x="2382075" y="4191"/>
                </a:lnTo>
                <a:close/>
              </a:path>
              <a:path w="2441575" h="19050">
                <a:moveTo>
                  <a:pt x="2441130" y="4191"/>
                </a:moveTo>
                <a:lnTo>
                  <a:pt x="2436939" y="0"/>
                </a:lnTo>
                <a:lnTo>
                  <a:pt x="2426652" y="0"/>
                </a:lnTo>
                <a:lnTo>
                  <a:pt x="2422461" y="4191"/>
                </a:lnTo>
                <a:lnTo>
                  <a:pt x="2422461" y="14478"/>
                </a:lnTo>
                <a:lnTo>
                  <a:pt x="2426652" y="18796"/>
                </a:lnTo>
                <a:lnTo>
                  <a:pt x="2436939" y="18796"/>
                </a:lnTo>
                <a:lnTo>
                  <a:pt x="2441130" y="14478"/>
                </a:lnTo>
                <a:lnTo>
                  <a:pt x="2441130" y="4191"/>
                </a:lnTo>
                <a:close/>
              </a:path>
            </a:pathLst>
          </a:custGeom>
          <a:solidFill>
            <a:srgbClr val="FFFFFF"/>
          </a:solidFill>
        </p:spPr>
        <p:txBody>
          <a:bodyPr wrap="square" lIns="0" tIns="0" rIns="0" bIns="0" rtlCol="0"/>
          <a:lstStyle/>
          <a:p>
            <a:endParaRPr/>
          </a:p>
        </p:txBody>
      </p:sp>
      <p:sp>
        <p:nvSpPr>
          <p:cNvPr id="39" name="object 39"/>
          <p:cNvSpPr txBox="1"/>
          <p:nvPr/>
        </p:nvSpPr>
        <p:spPr>
          <a:xfrm>
            <a:off x="152400" y="1953006"/>
            <a:ext cx="8965820" cy="4599336"/>
          </a:xfrm>
          <a:prstGeom prst="rect">
            <a:avLst/>
          </a:prstGeom>
        </p:spPr>
        <p:txBody>
          <a:bodyPr vert="horz" wrap="square" lIns="0" tIns="13335" rIns="0" bIns="0" rtlCol="0">
            <a:spAutoFit/>
          </a:bodyPr>
          <a:lstStyle/>
          <a:p>
            <a:pPr marL="12700">
              <a:lnSpc>
                <a:spcPct val="100000"/>
              </a:lnSpc>
              <a:spcBef>
                <a:spcPts val="600"/>
              </a:spcBef>
            </a:pPr>
            <a:endParaRPr lang="it-IT" sz="2400" b="1" dirty="0">
              <a:solidFill>
                <a:schemeClr val="accent1">
                  <a:lumMod val="50000"/>
                </a:schemeClr>
              </a:solidFill>
              <a:latin typeface="Arial"/>
              <a:cs typeface="Arial"/>
            </a:endParaRPr>
          </a:p>
          <a:p>
            <a:pPr marL="12700">
              <a:lnSpc>
                <a:spcPct val="100000"/>
              </a:lnSpc>
              <a:spcBef>
                <a:spcPts val="600"/>
              </a:spcBef>
            </a:pPr>
            <a:r>
              <a:rPr lang="it-IT" sz="2800" b="1" dirty="0">
                <a:solidFill>
                  <a:schemeClr val="accent1">
                    <a:lumMod val="50000"/>
                  </a:schemeClr>
                </a:solidFill>
                <a:latin typeface="Arial"/>
                <a:cs typeface="Arial"/>
              </a:rPr>
              <a:t>La violenza di genere negli ambienti di lavoro: </a:t>
            </a:r>
          </a:p>
          <a:p>
            <a:pPr marL="12700">
              <a:lnSpc>
                <a:spcPct val="100000"/>
              </a:lnSpc>
              <a:spcBef>
                <a:spcPts val="600"/>
              </a:spcBef>
            </a:pPr>
            <a:r>
              <a:rPr lang="it-IT" sz="2800" b="1" dirty="0">
                <a:solidFill>
                  <a:schemeClr val="accent1">
                    <a:lumMod val="50000"/>
                  </a:schemeClr>
                </a:solidFill>
                <a:latin typeface="Arial"/>
                <a:cs typeface="Arial"/>
              </a:rPr>
              <a:t>gli strumenti per contrastarla attraverso le</a:t>
            </a:r>
          </a:p>
          <a:p>
            <a:pPr marL="12700">
              <a:lnSpc>
                <a:spcPct val="100000"/>
              </a:lnSpc>
              <a:spcBef>
                <a:spcPts val="600"/>
              </a:spcBef>
            </a:pPr>
            <a:r>
              <a:rPr lang="it-IT" sz="2800" b="1" dirty="0">
                <a:solidFill>
                  <a:schemeClr val="accent1">
                    <a:lumMod val="50000"/>
                  </a:schemeClr>
                </a:solidFill>
                <a:latin typeface="Arial"/>
                <a:cs typeface="Arial"/>
              </a:rPr>
              <a:t>istituzioni a servizio del territorio.</a:t>
            </a:r>
          </a:p>
          <a:p>
            <a:pPr marL="12700">
              <a:lnSpc>
                <a:spcPct val="100000"/>
              </a:lnSpc>
              <a:spcBef>
                <a:spcPts val="600"/>
              </a:spcBef>
            </a:pPr>
            <a:endParaRPr lang="it-IT" sz="2800" b="1" dirty="0">
              <a:solidFill>
                <a:schemeClr val="bg1"/>
              </a:solidFill>
              <a:latin typeface="Arial"/>
              <a:cs typeface="Arial"/>
            </a:endParaRPr>
          </a:p>
          <a:p>
            <a:pPr marL="12700">
              <a:spcBef>
                <a:spcPts val="600"/>
              </a:spcBef>
            </a:pPr>
            <a:r>
              <a:rPr lang="it-IT" sz="2000" b="1" dirty="0">
                <a:solidFill>
                  <a:schemeClr val="accent1">
                    <a:lumMod val="50000"/>
                  </a:schemeClr>
                </a:solidFill>
                <a:latin typeface="Arial"/>
                <a:cs typeface="Arial"/>
              </a:rPr>
              <a:t>Confindustria Veneto Est</a:t>
            </a:r>
          </a:p>
          <a:p>
            <a:pPr marL="12700">
              <a:spcBef>
                <a:spcPts val="600"/>
              </a:spcBef>
            </a:pPr>
            <a:r>
              <a:rPr lang="it-IT" sz="2000" b="1" dirty="0">
                <a:solidFill>
                  <a:schemeClr val="accent1">
                    <a:lumMod val="50000"/>
                  </a:schemeClr>
                </a:solidFill>
                <a:latin typeface="Arial"/>
                <a:cs typeface="Arial"/>
              </a:rPr>
              <a:t>Marghera-Venezia</a:t>
            </a:r>
          </a:p>
          <a:p>
            <a:pPr marL="12700">
              <a:lnSpc>
                <a:spcPct val="100000"/>
              </a:lnSpc>
              <a:spcBef>
                <a:spcPts val="600"/>
              </a:spcBef>
            </a:pPr>
            <a:r>
              <a:rPr lang="it-IT" dirty="0">
                <a:solidFill>
                  <a:schemeClr val="tx2">
                    <a:lumMod val="75000"/>
                  </a:schemeClr>
                </a:solidFill>
                <a:latin typeface="Arial"/>
                <a:cs typeface="Arial"/>
              </a:rPr>
              <a:t>27 novembre 2025</a:t>
            </a:r>
          </a:p>
          <a:p>
            <a:pPr marL="12700">
              <a:lnSpc>
                <a:spcPct val="100000"/>
              </a:lnSpc>
              <a:spcBef>
                <a:spcPts val="600"/>
              </a:spcBef>
            </a:pPr>
            <a:r>
              <a:rPr lang="it-IT" dirty="0">
                <a:solidFill>
                  <a:schemeClr val="tx2">
                    <a:lumMod val="75000"/>
                  </a:schemeClr>
                </a:solidFill>
                <a:latin typeface="Arial"/>
                <a:cs typeface="Arial"/>
              </a:rPr>
              <a:t>					    </a:t>
            </a:r>
            <a:r>
              <a:rPr lang="it-IT" b="1" dirty="0">
                <a:solidFill>
                  <a:schemeClr val="tx2">
                    <a:lumMod val="75000"/>
                  </a:schemeClr>
                </a:solidFill>
                <a:latin typeface="Arial"/>
                <a:cs typeface="Arial"/>
              </a:rPr>
              <a:t>Ornella </a:t>
            </a:r>
            <a:r>
              <a:rPr lang="it-IT" b="1" dirty="0" err="1">
                <a:solidFill>
                  <a:schemeClr val="tx2">
                    <a:lumMod val="75000"/>
                  </a:schemeClr>
                </a:solidFill>
                <a:latin typeface="Arial"/>
                <a:cs typeface="Arial"/>
              </a:rPr>
              <a:t>Troso</a:t>
            </a:r>
            <a:endParaRPr lang="it-IT" b="1" dirty="0">
              <a:solidFill>
                <a:schemeClr val="tx2">
                  <a:lumMod val="75000"/>
                </a:schemeClr>
              </a:solidFill>
              <a:latin typeface="Arial"/>
              <a:cs typeface="Arial"/>
            </a:endParaRPr>
          </a:p>
          <a:p>
            <a:pPr marL="12700">
              <a:lnSpc>
                <a:spcPct val="100000"/>
              </a:lnSpc>
              <a:spcBef>
                <a:spcPts val="600"/>
              </a:spcBef>
            </a:pPr>
            <a:r>
              <a:rPr lang="it-IT" dirty="0">
                <a:solidFill>
                  <a:schemeClr val="tx2">
                    <a:lumMod val="75000"/>
                  </a:schemeClr>
                </a:solidFill>
                <a:latin typeface="Arial"/>
                <a:cs typeface="Arial"/>
              </a:rPr>
              <a:t>					</a:t>
            </a:r>
            <a:r>
              <a:rPr lang="it-IT" b="1" i="1" dirty="0">
                <a:solidFill>
                  <a:schemeClr val="tx2">
                    <a:lumMod val="75000"/>
                  </a:schemeClr>
                </a:solidFill>
                <a:latin typeface="Arial"/>
                <a:cs typeface="Arial"/>
              </a:rPr>
              <a:t>Dirigente medico </a:t>
            </a:r>
          </a:p>
          <a:p>
            <a:pPr marL="12700">
              <a:lnSpc>
                <a:spcPct val="100000"/>
              </a:lnSpc>
              <a:spcBef>
                <a:spcPts val="600"/>
              </a:spcBef>
            </a:pPr>
            <a:r>
              <a:rPr lang="it-IT" b="1" i="1" dirty="0">
                <a:solidFill>
                  <a:schemeClr val="tx2">
                    <a:lumMod val="75000"/>
                  </a:schemeClr>
                </a:solidFill>
                <a:latin typeface="Arial"/>
                <a:cs typeface="Arial"/>
              </a:rPr>
              <a:t>				Responsabile UOS Medicina del Lavoro</a:t>
            </a:r>
          </a:p>
        </p:txBody>
      </p:sp>
    </p:spTree>
    <p:extLst>
      <p:ext uri="{BB962C8B-B14F-4D97-AF65-F5344CB8AC3E}">
        <p14:creationId xmlns:p14="http://schemas.microsoft.com/office/powerpoint/2010/main" val="109218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200" y="189496"/>
            <a:ext cx="8996680" cy="755976"/>
          </a:xfrm>
          <a:prstGeom prst="rect">
            <a:avLst/>
          </a:prstGeom>
          <a:ln w="25400">
            <a:solidFill>
              <a:srgbClr val="30528F"/>
            </a:solidFill>
          </a:ln>
        </p:spPr>
        <p:txBody>
          <a:bodyPr vert="horz" wrap="square" lIns="0" tIns="17145" rIns="0" bIns="0" rtlCol="0">
            <a:spAutoFit/>
          </a:bodyPr>
          <a:lstStyle/>
          <a:p>
            <a:pPr algn="r">
              <a:lnSpc>
                <a:spcPct val="100000"/>
              </a:lnSpc>
              <a:spcBef>
                <a:spcPts val="135"/>
              </a:spcBef>
            </a:pPr>
            <a:r>
              <a:rPr sz="2400" spc="-85" dirty="0">
                <a:solidFill>
                  <a:srgbClr val="FFFFFF"/>
                </a:solidFill>
                <a:latin typeface="Arial Black"/>
                <a:cs typeface="Arial Black"/>
              </a:rPr>
              <a:t>Dipartimento</a:t>
            </a:r>
            <a:r>
              <a:rPr sz="2400" spc="-125" dirty="0">
                <a:solidFill>
                  <a:srgbClr val="FFFFFF"/>
                </a:solidFill>
                <a:latin typeface="Arial Black"/>
                <a:cs typeface="Arial Black"/>
              </a:rPr>
              <a:t> </a:t>
            </a:r>
            <a:r>
              <a:rPr sz="2400" spc="-95" dirty="0">
                <a:solidFill>
                  <a:srgbClr val="FFFFFF"/>
                </a:solidFill>
                <a:latin typeface="Arial Black"/>
                <a:cs typeface="Arial Black"/>
              </a:rPr>
              <a:t>di</a:t>
            </a:r>
            <a:r>
              <a:rPr sz="2400" spc="-120" dirty="0">
                <a:solidFill>
                  <a:srgbClr val="FFFFFF"/>
                </a:solidFill>
                <a:latin typeface="Arial Black"/>
                <a:cs typeface="Arial Black"/>
              </a:rPr>
              <a:t> </a:t>
            </a:r>
            <a:r>
              <a:rPr sz="2400" spc="-30" dirty="0">
                <a:solidFill>
                  <a:srgbClr val="FFFFFF"/>
                </a:solidFill>
                <a:latin typeface="Arial Black"/>
                <a:cs typeface="Arial Black"/>
              </a:rPr>
              <a:t>Prevenzione</a:t>
            </a:r>
            <a:endParaRPr sz="2400" dirty="0">
              <a:latin typeface="Arial Black"/>
              <a:cs typeface="Arial Black"/>
            </a:endParaRPr>
          </a:p>
          <a:p>
            <a:pPr algn="r">
              <a:lnSpc>
                <a:spcPct val="100000"/>
              </a:lnSpc>
            </a:pPr>
            <a:r>
              <a:rPr sz="2400" spc="-30" dirty="0">
                <a:solidFill>
                  <a:srgbClr val="FFFFFF"/>
                </a:solidFill>
                <a:latin typeface="Arial Black"/>
                <a:cs typeface="Arial Black"/>
              </a:rPr>
              <a:t>S</a:t>
            </a:r>
            <a:r>
              <a:rPr lang="it-IT" sz="2400" spc="-30" dirty="0">
                <a:solidFill>
                  <a:srgbClr val="FFFFFF"/>
                </a:solidFill>
                <a:latin typeface="Arial Black"/>
                <a:cs typeface="Arial Black"/>
              </a:rPr>
              <a:t>PISAL</a:t>
            </a:r>
            <a:endParaRPr sz="2400" dirty="0">
              <a:latin typeface="Arial Black"/>
              <a:cs typeface="Arial Black"/>
            </a:endParaRPr>
          </a:p>
        </p:txBody>
      </p:sp>
      <p:grpSp>
        <p:nvGrpSpPr>
          <p:cNvPr id="3" name="object 3"/>
          <p:cNvGrpSpPr/>
          <p:nvPr/>
        </p:nvGrpSpPr>
        <p:grpSpPr>
          <a:xfrm>
            <a:off x="223583" y="246701"/>
            <a:ext cx="1212215" cy="569595"/>
            <a:chOff x="223583" y="246701"/>
            <a:chExt cx="1212215" cy="569595"/>
          </a:xfrm>
        </p:grpSpPr>
        <p:sp>
          <p:nvSpPr>
            <p:cNvPr id="4" name="object 4"/>
            <p:cNvSpPr/>
            <p:nvPr/>
          </p:nvSpPr>
          <p:spPr>
            <a:xfrm>
              <a:off x="734009" y="410844"/>
              <a:ext cx="702310" cy="288290"/>
            </a:xfrm>
            <a:custGeom>
              <a:avLst/>
              <a:gdLst/>
              <a:ahLst/>
              <a:cxnLst/>
              <a:rect l="l" t="t" r="r" b="b"/>
              <a:pathLst>
                <a:path w="702310" h="288290">
                  <a:moveTo>
                    <a:pt x="131191" y="3810"/>
                  </a:moveTo>
                  <a:lnTo>
                    <a:pt x="93484" y="3810"/>
                  </a:lnTo>
                  <a:lnTo>
                    <a:pt x="93484" y="207899"/>
                  </a:lnTo>
                  <a:lnTo>
                    <a:pt x="93129" y="220345"/>
                  </a:lnTo>
                  <a:lnTo>
                    <a:pt x="87947" y="244094"/>
                  </a:lnTo>
                  <a:lnTo>
                    <a:pt x="65773" y="252730"/>
                  </a:lnTo>
                  <a:lnTo>
                    <a:pt x="58064" y="252095"/>
                  </a:lnTo>
                  <a:lnTo>
                    <a:pt x="40805" y="236474"/>
                  </a:lnTo>
                  <a:lnTo>
                    <a:pt x="38036" y="216281"/>
                  </a:lnTo>
                  <a:lnTo>
                    <a:pt x="37680" y="202438"/>
                  </a:lnTo>
                  <a:lnTo>
                    <a:pt x="37680" y="3810"/>
                  </a:lnTo>
                  <a:lnTo>
                    <a:pt x="0" y="3810"/>
                  </a:lnTo>
                  <a:lnTo>
                    <a:pt x="0" y="202438"/>
                  </a:lnTo>
                  <a:lnTo>
                    <a:pt x="673" y="223520"/>
                  </a:lnTo>
                  <a:lnTo>
                    <a:pt x="6121" y="254635"/>
                  </a:lnTo>
                  <a:lnTo>
                    <a:pt x="20167" y="274955"/>
                  </a:lnTo>
                  <a:lnTo>
                    <a:pt x="47231" y="286766"/>
                  </a:lnTo>
                  <a:lnTo>
                    <a:pt x="65036" y="288290"/>
                  </a:lnTo>
                  <a:lnTo>
                    <a:pt x="81368" y="287147"/>
                  </a:lnTo>
                  <a:lnTo>
                    <a:pt x="107340" y="277876"/>
                  </a:lnTo>
                  <a:lnTo>
                    <a:pt x="123190" y="259969"/>
                  </a:lnTo>
                  <a:lnTo>
                    <a:pt x="130302" y="228854"/>
                  </a:lnTo>
                  <a:lnTo>
                    <a:pt x="131191" y="207899"/>
                  </a:lnTo>
                  <a:lnTo>
                    <a:pt x="131191" y="3810"/>
                  </a:lnTo>
                  <a:close/>
                </a:path>
                <a:path w="702310" h="288290">
                  <a:moveTo>
                    <a:pt x="275285" y="252095"/>
                  </a:moveTo>
                  <a:lnTo>
                    <a:pt x="212471" y="252095"/>
                  </a:lnTo>
                  <a:lnTo>
                    <a:pt x="212471" y="4445"/>
                  </a:lnTo>
                  <a:lnTo>
                    <a:pt x="174028" y="4445"/>
                  </a:lnTo>
                  <a:lnTo>
                    <a:pt x="174028" y="252095"/>
                  </a:lnTo>
                  <a:lnTo>
                    <a:pt x="174028" y="285115"/>
                  </a:lnTo>
                  <a:lnTo>
                    <a:pt x="275285" y="285115"/>
                  </a:lnTo>
                  <a:lnTo>
                    <a:pt x="275285" y="252095"/>
                  </a:lnTo>
                  <a:close/>
                </a:path>
                <a:path w="702310" h="288290">
                  <a:moveTo>
                    <a:pt x="411264" y="213995"/>
                  </a:moveTo>
                  <a:lnTo>
                    <a:pt x="402767" y="173482"/>
                  </a:lnTo>
                  <a:lnTo>
                    <a:pt x="370801" y="132842"/>
                  </a:lnTo>
                  <a:lnTo>
                    <a:pt x="359219" y="121285"/>
                  </a:lnTo>
                  <a:lnTo>
                    <a:pt x="350012" y="111379"/>
                  </a:lnTo>
                  <a:lnTo>
                    <a:pt x="338455" y="96901"/>
                  </a:lnTo>
                  <a:lnTo>
                    <a:pt x="332041" y="78613"/>
                  </a:lnTo>
                  <a:lnTo>
                    <a:pt x="331622" y="71501"/>
                  </a:lnTo>
                  <a:lnTo>
                    <a:pt x="332219" y="63627"/>
                  </a:lnTo>
                  <a:lnTo>
                    <a:pt x="341223" y="44831"/>
                  </a:lnTo>
                  <a:lnTo>
                    <a:pt x="358762" y="34925"/>
                  </a:lnTo>
                  <a:lnTo>
                    <a:pt x="365988" y="34290"/>
                  </a:lnTo>
                  <a:lnTo>
                    <a:pt x="373227" y="35052"/>
                  </a:lnTo>
                  <a:lnTo>
                    <a:pt x="380911" y="37338"/>
                  </a:lnTo>
                  <a:lnTo>
                    <a:pt x="389026" y="41148"/>
                  </a:lnTo>
                  <a:lnTo>
                    <a:pt x="397586" y="46609"/>
                  </a:lnTo>
                  <a:lnTo>
                    <a:pt x="397586" y="9652"/>
                  </a:lnTo>
                  <a:lnTo>
                    <a:pt x="388137" y="5461"/>
                  </a:lnTo>
                  <a:lnTo>
                    <a:pt x="378460" y="2413"/>
                  </a:lnTo>
                  <a:lnTo>
                    <a:pt x="368554" y="635"/>
                  </a:lnTo>
                  <a:lnTo>
                    <a:pt x="358419" y="0"/>
                  </a:lnTo>
                  <a:lnTo>
                    <a:pt x="344373" y="1270"/>
                  </a:lnTo>
                  <a:lnTo>
                    <a:pt x="320814" y="11049"/>
                  </a:lnTo>
                  <a:lnTo>
                    <a:pt x="303695" y="29972"/>
                  </a:lnTo>
                  <a:lnTo>
                    <a:pt x="295008" y="56134"/>
                  </a:lnTo>
                  <a:lnTo>
                    <a:pt x="293928" y="71755"/>
                  </a:lnTo>
                  <a:lnTo>
                    <a:pt x="294474" y="83439"/>
                  </a:lnTo>
                  <a:lnTo>
                    <a:pt x="298907" y="103632"/>
                  </a:lnTo>
                  <a:lnTo>
                    <a:pt x="308660" y="121031"/>
                  </a:lnTo>
                  <a:lnTo>
                    <a:pt x="322135" y="136906"/>
                  </a:lnTo>
                  <a:lnTo>
                    <a:pt x="349859" y="165227"/>
                  </a:lnTo>
                  <a:lnTo>
                    <a:pt x="362521" y="180340"/>
                  </a:lnTo>
                  <a:lnTo>
                    <a:pt x="371856" y="199517"/>
                  </a:lnTo>
                  <a:lnTo>
                    <a:pt x="373570" y="213995"/>
                  </a:lnTo>
                  <a:lnTo>
                    <a:pt x="373011" y="222377"/>
                  </a:lnTo>
                  <a:lnTo>
                    <a:pt x="364693" y="241935"/>
                  </a:lnTo>
                  <a:lnTo>
                    <a:pt x="347535" y="251587"/>
                  </a:lnTo>
                  <a:lnTo>
                    <a:pt x="340118" y="252222"/>
                  </a:lnTo>
                  <a:lnTo>
                    <a:pt x="331482" y="251333"/>
                  </a:lnTo>
                  <a:lnTo>
                    <a:pt x="322376" y="248539"/>
                  </a:lnTo>
                  <a:lnTo>
                    <a:pt x="312813" y="243967"/>
                  </a:lnTo>
                  <a:lnTo>
                    <a:pt x="302793" y="237490"/>
                  </a:lnTo>
                  <a:lnTo>
                    <a:pt x="302793" y="274955"/>
                  </a:lnTo>
                  <a:lnTo>
                    <a:pt x="311924" y="280797"/>
                  </a:lnTo>
                  <a:lnTo>
                    <a:pt x="321957" y="284988"/>
                  </a:lnTo>
                  <a:lnTo>
                    <a:pt x="332892" y="287401"/>
                  </a:lnTo>
                  <a:lnTo>
                    <a:pt x="344741" y="288290"/>
                  </a:lnTo>
                  <a:lnTo>
                    <a:pt x="358673" y="287020"/>
                  </a:lnTo>
                  <a:lnTo>
                    <a:pt x="382612" y="276733"/>
                  </a:lnTo>
                  <a:lnTo>
                    <a:pt x="400761" y="256413"/>
                  </a:lnTo>
                  <a:lnTo>
                    <a:pt x="410095" y="229616"/>
                  </a:lnTo>
                  <a:lnTo>
                    <a:pt x="411264" y="213995"/>
                  </a:lnTo>
                  <a:close/>
                </a:path>
                <a:path w="702310" h="288290">
                  <a:moveTo>
                    <a:pt x="551357" y="213995"/>
                  </a:moveTo>
                  <a:lnTo>
                    <a:pt x="537641" y="164465"/>
                  </a:lnTo>
                  <a:lnTo>
                    <a:pt x="499262" y="121158"/>
                  </a:lnTo>
                  <a:lnTo>
                    <a:pt x="490042" y="111379"/>
                  </a:lnTo>
                  <a:lnTo>
                    <a:pt x="478497" y="96901"/>
                  </a:lnTo>
                  <a:lnTo>
                    <a:pt x="472084" y="78613"/>
                  </a:lnTo>
                  <a:lnTo>
                    <a:pt x="471652" y="71501"/>
                  </a:lnTo>
                  <a:lnTo>
                    <a:pt x="472262" y="63627"/>
                  </a:lnTo>
                  <a:lnTo>
                    <a:pt x="481266" y="44831"/>
                  </a:lnTo>
                  <a:lnTo>
                    <a:pt x="498792" y="34925"/>
                  </a:lnTo>
                  <a:lnTo>
                    <a:pt x="506031" y="34290"/>
                  </a:lnTo>
                  <a:lnTo>
                    <a:pt x="513270" y="35052"/>
                  </a:lnTo>
                  <a:lnTo>
                    <a:pt x="520941" y="37338"/>
                  </a:lnTo>
                  <a:lnTo>
                    <a:pt x="529069" y="41148"/>
                  </a:lnTo>
                  <a:lnTo>
                    <a:pt x="537641" y="46609"/>
                  </a:lnTo>
                  <a:lnTo>
                    <a:pt x="537641" y="9652"/>
                  </a:lnTo>
                  <a:lnTo>
                    <a:pt x="528180" y="5461"/>
                  </a:lnTo>
                  <a:lnTo>
                    <a:pt x="518502" y="2413"/>
                  </a:lnTo>
                  <a:lnTo>
                    <a:pt x="508596" y="635"/>
                  </a:lnTo>
                  <a:lnTo>
                    <a:pt x="498449" y="0"/>
                  </a:lnTo>
                  <a:lnTo>
                    <a:pt x="471893" y="4953"/>
                  </a:lnTo>
                  <a:lnTo>
                    <a:pt x="451332" y="19558"/>
                  </a:lnTo>
                  <a:lnTo>
                    <a:pt x="438302" y="42164"/>
                  </a:lnTo>
                  <a:lnTo>
                    <a:pt x="433959" y="71755"/>
                  </a:lnTo>
                  <a:lnTo>
                    <a:pt x="434517" y="83439"/>
                  </a:lnTo>
                  <a:lnTo>
                    <a:pt x="438950" y="103632"/>
                  </a:lnTo>
                  <a:lnTo>
                    <a:pt x="448703" y="121031"/>
                  </a:lnTo>
                  <a:lnTo>
                    <a:pt x="462178" y="136906"/>
                  </a:lnTo>
                  <a:lnTo>
                    <a:pt x="489902" y="165227"/>
                  </a:lnTo>
                  <a:lnTo>
                    <a:pt x="502564" y="180340"/>
                  </a:lnTo>
                  <a:lnTo>
                    <a:pt x="511886" y="199517"/>
                  </a:lnTo>
                  <a:lnTo>
                    <a:pt x="513600" y="213995"/>
                  </a:lnTo>
                  <a:lnTo>
                    <a:pt x="513041" y="222377"/>
                  </a:lnTo>
                  <a:lnTo>
                    <a:pt x="504736" y="241935"/>
                  </a:lnTo>
                  <a:lnTo>
                    <a:pt x="487578" y="251587"/>
                  </a:lnTo>
                  <a:lnTo>
                    <a:pt x="480161" y="252222"/>
                  </a:lnTo>
                  <a:lnTo>
                    <a:pt x="471512" y="251333"/>
                  </a:lnTo>
                  <a:lnTo>
                    <a:pt x="462419" y="248539"/>
                  </a:lnTo>
                  <a:lnTo>
                    <a:pt x="452856" y="243967"/>
                  </a:lnTo>
                  <a:lnTo>
                    <a:pt x="442836" y="237490"/>
                  </a:lnTo>
                  <a:lnTo>
                    <a:pt x="442836" y="274955"/>
                  </a:lnTo>
                  <a:lnTo>
                    <a:pt x="451967" y="280797"/>
                  </a:lnTo>
                  <a:lnTo>
                    <a:pt x="462000" y="284988"/>
                  </a:lnTo>
                  <a:lnTo>
                    <a:pt x="472935" y="287401"/>
                  </a:lnTo>
                  <a:lnTo>
                    <a:pt x="484771" y="288290"/>
                  </a:lnTo>
                  <a:lnTo>
                    <a:pt x="498716" y="287020"/>
                  </a:lnTo>
                  <a:lnTo>
                    <a:pt x="522643" y="276733"/>
                  </a:lnTo>
                  <a:lnTo>
                    <a:pt x="540816" y="256413"/>
                  </a:lnTo>
                  <a:lnTo>
                    <a:pt x="550087" y="229616"/>
                  </a:lnTo>
                  <a:lnTo>
                    <a:pt x="551357" y="213995"/>
                  </a:lnTo>
                  <a:close/>
                </a:path>
                <a:path w="702310" h="288290">
                  <a:moveTo>
                    <a:pt x="701725" y="205613"/>
                  </a:moveTo>
                  <a:lnTo>
                    <a:pt x="701217" y="191262"/>
                  </a:lnTo>
                  <a:lnTo>
                    <a:pt x="697407" y="168783"/>
                  </a:lnTo>
                  <a:lnTo>
                    <a:pt x="683437" y="148336"/>
                  </a:lnTo>
                  <a:lnTo>
                    <a:pt x="666546" y="139827"/>
                  </a:lnTo>
                  <a:lnTo>
                    <a:pt x="675055" y="135763"/>
                  </a:lnTo>
                  <a:lnTo>
                    <a:pt x="691565" y="118491"/>
                  </a:lnTo>
                  <a:lnTo>
                    <a:pt x="696518" y="100330"/>
                  </a:lnTo>
                  <a:lnTo>
                    <a:pt x="698169" y="73406"/>
                  </a:lnTo>
                  <a:lnTo>
                    <a:pt x="697280" y="55626"/>
                  </a:lnTo>
                  <a:lnTo>
                    <a:pt x="690041" y="27940"/>
                  </a:lnTo>
                  <a:lnTo>
                    <a:pt x="675436" y="10287"/>
                  </a:lnTo>
                  <a:lnTo>
                    <a:pt x="652576" y="1524"/>
                  </a:lnTo>
                  <a:lnTo>
                    <a:pt x="637971" y="381"/>
                  </a:lnTo>
                  <a:lnTo>
                    <a:pt x="617905" y="2667"/>
                  </a:lnTo>
                  <a:lnTo>
                    <a:pt x="598347" y="13208"/>
                  </a:lnTo>
                  <a:lnTo>
                    <a:pt x="586282" y="33147"/>
                  </a:lnTo>
                  <a:lnTo>
                    <a:pt x="581964" y="54356"/>
                  </a:lnTo>
                  <a:lnTo>
                    <a:pt x="581202" y="71755"/>
                  </a:lnTo>
                  <a:lnTo>
                    <a:pt x="581202" y="79248"/>
                  </a:lnTo>
                  <a:lnTo>
                    <a:pt x="617778" y="79248"/>
                  </a:lnTo>
                  <a:lnTo>
                    <a:pt x="617651" y="70612"/>
                  </a:lnTo>
                  <a:lnTo>
                    <a:pt x="619048" y="54356"/>
                  </a:lnTo>
                  <a:lnTo>
                    <a:pt x="623112" y="42672"/>
                  </a:lnTo>
                  <a:lnTo>
                    <a:pt x="630097" y="35687"/>
                  </a:lnTo>
                  <a:lnTo>
                    <a:pt x="639749" y="33274"/>
                  </a:lnTo>
                  <a:lnTo>
                    <a:pt x="649528" y="36068"/>
                  </a:lnTo>
                  <a:lnTo>
                    <a:pt x="656513" y="44196"/>
                  </a:lnTo>
                  <a:lnTo>
                    <a:pt x="660704" y="57912"/>
                  </a:lnTo>
                  <a:lnTo>
                    <a:pt x="662101" y="76962"/>
                  </a:lnTo>
                  <a:lnTo>
                    <a:pt x="661593" y="89154"/>
                  </a:lnTo>
                  <a:lnTo>
                    <a:pt x="654227" y="112903"/>
                  </a:lnTo>
                  <a:lnTo>
                    <a:pt x="634161" y="121666"/>
                  </a:lnTo>
                  <a:lnTo>
                    <a:pt x="623874" y="122301"/>
                  </a:lnTo>
                  <a:lnTo>
                    <a:pt x="618540" y="122301"/>
                  </a:lnTo>
                  <a:lnTo>
                    <a:pt x="618540" y="155067"/>
                  </a:lnTo>
                  <a:lnTo>
                    <a:pt x="628446" y="154178"/>
                  </a:lnTo>
                  <a:lnTo>
                    <a:pt x="636955" y="154813"/>
                  </a:lnTo>
                  <a:lnTo>
                    <a:pt x="654608" y="165481"/>
                  </a:lnTo>
                  <a:lnTo>
                    <a:pt x="661974" y="190500"/>
                  </a:lnTo>
                  <a:lnTo>
                    <a:pt x="662482" y="202311"/>
                  </a:lnTo>
                  <a:lnTo>
                    <a:pt x="662355" y="209169"/>
                  </a:lnTo>
                  <a:lnTo>
                    <a:pt x="660196" y="231394"/>
                  </a:lnTo>
                  <a:lnTo>
                    <a:pt x="651433" y="250063"/>
                  </a:lnTo>
                  <a:lnTo>
                    <a:pt x="635685" y="254762"/>
                  </a:lnTo>
                  <a:lnTo>
                    <a:pt x="630478" y="254254"/>
                  </a:lnTo>
                  <a:lnTo>
                    <a:pt x="615492" y="241554"/>
                  </a:lnTo>
                  <a:lnTo>
                    <a:pt x="611809" y="223266"/>
                  </a:lnTo>
                  <a:lnTo>
                    <a:pt x="612190" y="214249"/>
                  </a:lnTo>
                  <a:lnTo>
                    <a:pt x="576249" y="214249"/>
                  </a:lnTo>
                  <a:lnTo>
                    <a:pt x="585393" y="264160"/>
                  </a:lnTo>
                  <a:lnTo>
                    <a:pt x="634796" y="288036"/>
                  </a:lnTo>
                  <a:lnTo>
                    <a:pt x="650798" y="286766"/>
                  </a:lnTo>
                  <a:lnTo>
                    <a:pt x="676198" y="276860"/>
                  </a:lnTo>
                  <a:lnTo>
                    <a:pt x="692581" y="256667"/>
                  </a:lnTo>
                  <a:lnTo>
                    <a:pt x="700709" y="225425"/>
                  </a:lnTo>
                  <a:lnTo>
                    <a:pt x="701725" y="205613"/>
                  </a:lnTo>
                  <a:close/>
                </a:path>
              </a:pathLst>
            </a:custGeom>
            <a:solidFill>
              <a:srgbClr val="FFFFFF"/>
            </a:solidFill>
          </p:spPr>
          <p:txBody>
            <a:bodyPr wrap="square" lIns="0" tIns="0" rIns="0" bIns="0" rtlCol="0"/>
            <a:lstStyle/>
            <a:p>
              <a:endParaRPr/>
            </a:p>
          </p:txBody>
        </p:sp>
        <p:pic>
          <p:nvPicPr>
            <p:cNvPr id="5" name="object 5"/>
            <p:cNvPicPr/>
            <p:nvPr/>
          </p:nvPicPr>
          <p:blipFill>
            <a:blip r:embed="rId2" cstate="print"/>
            <a:stretch>
              <a:fillRect/>
            </a:stretch>
          </p:blipFill>
          <p:spPr>
            <a:xfrm>
              <a:off x="245744" y="422008"/>
              <a:ext cx="376224" cy="383044"/>
            </a:xfrm>
            <a:prstGeom prst="rect">
              <a:avLst/>
            </a:prstGeom>
          </p:spPr>
        </p:pic>
        <p:sp>
          <p:nvSpPr>
            <p:cNvPr id="6" name="object 6"/>
            <p:cNvSpPr/>
            <p:nvPr/>
          </p:nvSpPr>
          <p:spPr>
            <a:xfrm>
              <a:off x="239395" y="414273"/>
              <a:ext cx="390525" cy="401955"/>
            </a:xfrm>
            <a:custGeom>
              <a:avLst/>
              <a:gdLst/>
              <a:ahLst/>
              <a:cxnLst/>
              <a:rect l="l" t="t" r="r" b="b"/>
              <a:pathLst>
                <a:path w="390525" h="401955">
                  <a:moveTo>
                    <a:pt x="376643" y="368554"/>
                  </a:moveTo>
                  <a:lnTo>
                    <a:pt x="371817" y="372618"/>
                  </a:lnTo>
                  <a:lnTo>
                    <a:pt x="375513" y="371602"/>
                  </a:lnTo>
                  <a:lnTo>
                    <a:pt x="376643" y="368554"/>
                  </a:lnTo>
                  <a:close/>
                </a:path>
                <a:path w="390525" h="401955">
                  <a:moveTo>
                    <a:pt x="390423" y="508"/>
                  </a:moveTo>
                  <a:lnTo>
                    <a:pt x="0" y="0"/>
                  </a:lnTo>
                  <a:lnTo>
                    <a:pt x="63" y="334518"/>
                  </a:lnTo>
                  <a:lnTo>
                    <a:pt x="393" y="342138"/>
                  </a:lnTo>
                  <a:lnTo>
                    <a:pt x="4813" y="361061"/>
                  </a:lnTo>
                  <a:lnTo>
                    <a:pt x="26492" y="378968"/>
                  </a:lnTo>
                  <a:lnTo>
                    <a:pt x="53721" y="382016"/>
                  </a:lnTo>
                  <a:lnTo>
                    <a:pt x="85293" y="382143"/>
                  </a:lnTo>
                  <a:lnTo>
                    <a:pt x="111823" y="382524"/>
                  </a:lnTo>
                  <a:lnTo>
                    <a:pt x="133832" y="383286"/>
                  </a:lnTo>
                  <a:lnTo>
                    <a:pt x="165823" y="386715"/>
                  </a:lnTo>
                  <a:lnTo>
                    <a:pt x="185813" y="393446"/>
                  </a:lnTo>
                  <a:lnTo>
                    <a:pt x="196265" y="401574"/>
                  </a:lnTo>
                  <a:lnTo>
                    <a:pt x="199224" y="398653"/>
                  </a:lnTo>
                  <a:lnTo>
                    <a:pt x="240690" y="384556"/>
                  </a:lnTo>
                  <a:lnTo>
                    <a:pt x="280822" y="382524"/>
                  </a:lnTo>
                  <a:lnTo>
                    <a:pt x="348310" y="382016"/>
                  </a:lnTo>
                  <a:lnTo>
                    <a:pt x="366001" y="377571"/>
                  </a:lnTo>
                  <a:lnTo>
                    <a:pt x="371817" y="372618"/>
                  </a:lnTo>
                  <a:lnTo>
                    <a:pt x="363207" y="374904"/>
                  </a:lnTo>
                  <a:lnTo>
                    <a:pt x="339242" y="372364"/>
                  </a:lnTo>
                  <a:lnTo>
                    <a:pt x="280339" y="372872"/>
                  </a:lnTo>
                  <a:lnTo>
                    <a:pt x="225234" y="377063"/>
                  </a:lnTo>
                  <a:lnTo>
                    <a:pt x="196265" y="388620"/>
                  </a:lnTo>
                  <a:lnTo>
                    <a:pt x="188277" y="383667"/>
                  </a:lnTo>
                  <a:lnTo>
                    <a:pt x="134378" y="373634"/>
                  </a:lnTo>
                  <a:lnTo>
                    <a:pt x="85369" y="372491"/>
                  </a:lnTo>
                  <a:lnTo>
                    <a:pt x="53721" y="372364"/>
                  </a:lnTo>
                  <a:lnTo>
                    <a:pt x="41833" y="371602"/>
                  </a:lnTo>
                  <a:lnTo>
                    <a:pt x="20294" y="360807"/>
                  </a:lnTo>
                  <a:lnTo>
                    <a:pt x="13398" y="338963"/>
                  </a:lnTo>
                  <a:lnTo>
                    <a:pt x="13233" y="334518"/>
                  </a:lnTo>
                  <a:lnTo>
                    <a:pt x="13538" y="334518"/>
                  </a:lnTo>
                  <a:lnTo>
                    <a:pt x="13538" y="9652"/>
                  </a:lnTo>
                  <a:lnTo>
                    <a:pt x="380695" y="10033"/>
                  </a:lnTo>
                  <a:lnTo>
                    <a:pt x="380695" y="333629"/>
                  </a:lnTo>
                  <a:lnTo>
                    <a:pt x="380047" y="359156"/>
                  </a:lnTo>
                  <a:lnTo>
                    <a:pt x="376643" y="368554"/>
                  </a:lnTo>
                  <a:lnTo>
                    <a:pt x="382892" y="363220"/>
                  </a:lnTo>
                  <a:lnTo>
                    <a:pt x="390423" y="333629"/>
                  </a:lnTo>
                  <a:lnTo>
                    <a:pt x="390423" y="508"/>
                  </a:lnTo>
                  <a:close/>
                </a:path>
              </a:pathLst>
            </a:custGeom>
            <a:solidFill>
              <a:srgbClr val="DEBD00"/>
            </a:solidFill>
          </p:spPr>
          <p:txBody>
            <a:bodyPr wrap="square" lIns="0" tIns="0" rIns="0" bIns="0" rtlCol="0"/>
            <a:lstStyle/>
            <a:p>
              <a:endParaRPr/>
            </a:p>
          </p:txBody>
        </p:sp>
        <p:pic>
          <p:nvPicPr>
            <p:cNvPr id="7" name="object 7"/>
            <p:cNvPicPr/>
            <p:nvPr/>
          </p:nvPicPr>
          <p:blipFill>
            <a:blip r:embed="rId3" cstate="print"/>
            <a:stretch>
              <a:fillRect/>
            </a:stretch>
          </p:blipFill>
          <p:spPr>
            <a:xfrm>
              <a:off x="240842" y="246701"/>
              <a:ext cx="191985" cy="68004"/>
            </a:xfrm>
            <a:prstGeom prst="rect">
              <a:avLst/>
            </a:prstGeom>
          </p:spPr>
        </p:pic>
        <p:pic>
          <p:nvPicPr>
            <p:cNvPr id="8" name="object 8"/>
            <p:cNvPicPr/>
            <p:nvPr/>
          </p:nvPicPr>
          <p:blipFill>
            <a:blip r:embed="rId4" cstate="print"/>
            <a:stretch>
              <a:fillRect/>
            </a:stretch>
          </p:blipFill>
          <p:spPr>
            <a:xfrm>
              <a:off x="464184" y="246701"/>
              <a:ext cx="240154" cy="68004"/>
            </a:xfrm>
            <a:prstGeom prst="rect">
              <a:avLst/>
            </a:prstGeom>
          </p:spPr>
        </p:pic>
        <p:pic>
          <p:nvPicPr>
            <p:cNvPr id="9" name="object 9"/>
            <p:cNvPicPr/>
            <p:nvPr/>
          </p:nvPicPr>
          <p:blipFill>
            <a:blip r:embed="rId5" cstate="print"/>
            <a:stretch>
              <a:fillRect/>
            </a:stretch>
          </p:blipFill>
          <p:spPr>
            <a:xfrm>
              <a:off x="776668" y="248179"/>
              <a:ext cx="116857" cy="65002"/>
            </a:xfrm>
            <a:prstGeom prst="rect">
              <a:avLst/>
            </a:prstGeom>
          </p:spPr>
        </p:pic>
        <p:sp>
          <p:nvSpPr>
            <p:cNvPr id="10" name="object 10"/>
            <p:cNvSpPr/>
            <p:nvPr/>
          </p:nvSpPr>
          <p:spPr>
            <a:xfrm>
              <a:off x="923328" y="248285"/>
              <a:ext cx="37465" cy="65405"/>
            </a:xfrm>
            <a:custGeom>
              <a:avLst/>
              <a:gdLst/>
              <a:ahLst/>
              <a:cxnLst/>
              <a:rect l="l" t="t" r="r" b="b"/>
              <a:pathLst>
                <a:path w="37465" h="65404">
                  <a:moveTo>
                    <a:pt x="11607" y="0"/>
                  </a:moveTo>
                  <a:lnTo>
                    <a:pt x="0" y="0"/>
                  </a:lnTo>
                  <a:lnTo>
                    <a:pt x="0" y="65150"/>
                  </a:lnTo>
                  <a:lnTo>
                    <a:pt x="37350" y="65150"/>
                  </a:lnTo>
                  <a:lnTo>
                    <a:pt x="37350" y="52832"/>
                  </a:lnTo>
                  <a:lnTo>
                    <a:pt x="11607" y="52832"/>
                  </a:lnTo>
                  <a:lnTo>
                    <a:pt x="11607" y="0"/>
                  </a:lnTo>
                  <a:close/>
                </a:path>
              </a:pathLst>
            </a:custGeom>
            <a:solidFill>
              <a:srgbClr val="FFFFFF"/>
            </a:solidFill>
          </p:spPr>
          <p:txBody>
            <a:bodyPr wrap="square" lIns="0" tIns="0" rIns="0" bIns="0" rtlCol="0"/>
            <a:lstStyle/>
            <a:p>
              <a:endParaRPr/>
            </a:p>
          </p:txBody>
        </p:sp>
        <p:pic>
          <p:nvPicPr>
            <p:cNvPr id="11" name="object 11"/>
            <p:cNvPicPr/>
            <p:nvPr/>
          </p:nvPicPr>
          <p:blipFill>
            <a:blip r:embed="rId6" cstate="print"/>
            <a:stretch>
              <a:fillRect/>
            </a:stretch>
          </p:blipFill>
          <p:spPr>
            <a:xfrm>
              <a:off x="1026058" y="248179"/>
              <a:ext cx="260926" cy="65002"/>
            </a:xfrm>
            <a:prstGeom prst="rect">
              <a:avLst/>
            </a:prstGeom>
          </p:spPr>
        </p:pic>
        <p:sp>
          <p:nvSpPr>
            <p:cNvPr id="12" name="object 12"/>
            <p:cNvSpPr/>
            <p:nvPr/>
          </p:nvSpPr>
          <p:spPr>
            <a:xfrm>
              <a:off x="1312671" y="247904"/>
              <a:ext cx="43180" cy="65405"/>
            </a:xfrm>
            <a:custGeom>
              <a:avLst/>
              <a:gdLst/>
              <a:ahLst/>
              <a:cxnLst/>
              <a:rect l="l" t="t" r="r" b="b"/>
              <a:pathLst>
                <a:path w="43180" h="65404">
                  <a:moveTo>
                    <a:pt x="43180" y="0"/>
                  </a:moveTo>
                  <a:lnTo>
                    <a:pt x="0" y="0"/>
                  </a:lnTo>
                  <a:lnTo>
                    <a:pt x="0" y="12319"/>
                  </a:lnTo>
                  <a:lnTo>
                    <a:pt x="15747" y="12319"/>
                  </a:lnTo>
                  <a:lnTo>
                    <a:pt x="15747" y="65277"/>
                  </a:lnTo>
                  <a:lnTo>
                    <a:pt x="27431" y="65277"/>
                  </a:lnTo>
                  <a:lnTo>
                    <a:pt x="27431" y="12319"/>
                  </a:lnTo>
                  <a:lnTo>
                    <a:pt x="43180" y="12319"/>
                  </a:lnTo>
                  <a:lnTo>
                    <a:pt x="43180" y="0"/>
                  </a:lnTo>
                  <a:close/>
                </a:path>
              </a:pathLst>
            </a:custGeom>
            <a:solidFill>
              <a:srgbClr val="FFFFFF"/>
            </a:solidFill>
          </p:spPr>
          <p:txBody>
            <a:bodyPr wrap="square" lIns="0" tIns="0" rIns="0" bIns="0" rtlCol="0"/>
            <a:lstStyle/>
            <a:p>
              <a:endParaRPr/>
            </a:p>
          </p:txBody>
        </p:sp>
        <p:pic>
          <p:nvPicPr>
            <p:cNvPr id="13" name="object 13"/>
            <p:cNvPicPr/>
            <p:nvPr/>
          </p:nvPicPr>
          <p:blipFill>
            <a:blip r:embed="rId7" cstate="print"/>
            <a:stretch>
              <a:fillRect/>
            </a:stretch>
          </p:blipFill>
          <p:spPr>
            <a:xfrm>
              <a:off x="732751" y="715256"/>
              <a:ext cx="49443" cy="81033"/>
            </a:xfrm>
            <a:prstGeom prst="rect">
              <a:avLst/>
            </a:prstGeom>
          </p:spPr>
        </p:pic>
        <p:pic>
          <p:nvPicPr>
            <p:cNvPr id="14" name="object 14"/>
            <p:cNvPicPr/>
            <p:nvPr/>
          </p:nvPicPr>
          <p:blipFill>
            <a:blip r:embed="rId8" cstate="print"/>
            <a:stretch>
              <a:fillRect/>
            </a:stretch>
          </p:blipFill>
          <p:spPr>
            <a:xfrm>
              <a:off x="1381632" y="246701"/>
              <a:ext cx="51916" cy="68004"/>
            </a:xfrm>
            <a:prstGeom prst="rect">
              <a:avLst/>
            </a:prstGeom>
          </p:spPr>
        </p:pic>
        <p:sp>
          <p:nvSpPr>
            <p:cNvPr id="15" name="object 15"/>
            <p:cNvSpPr/>
            <p:nvPr/>
          </p:nvSpPr>
          <p:spPr>
            <a:xfrm>
              <a:off x="805941" y="716915"/>
              <a:ext cx="44450" cy="78740"/>
            </a:xfrm>
            <a:custGeom>
              <a:avLst/>
              <a:gdLst/>
              <a:ahLst/>
              <a:cxnLst/>
              <a:rect l="l" t="t" r="r" b="b"/>
              <a:pathLst>
                <a:path w="44450" h="78740">
                  <a:moveTo>
                    <a:pt x="43675" y="0"/>
                  </a:moveTo>
                  <a:lnTo>
                    <a:pt x="0" y="0"/>
                  </a:lnTo>
                  <a:lnTo>
                    <a:pt x="0" y="78232"/>
                  </a:lnTo>
                  <a:lnTo>
                    <a:pt x="44119" y="78232"/>
                  </a:lnTo>
                  <a:lnTo>
                    <a:pt x="44119" y="71374"/>
                  </a:lnTo>
                  <a:lnTo>
                    <a:pt x="6019" y="71374"/>
                  </a:lnTo>
                  <a:lnTo>
                    <a:pt x="6019" y="40639"/>
                  </a:lnTo>
                  <a:lnTo>
                    <a:pt x="41287" y="40639"/>
                  </a:lnTo>
                  <a:lnTo>
                    <a:pt x="41287" y="34544"/>
                  </a:lnTo>
                  <a:lnTo>
                    <a:pt x="6019" y="34544"/>
                  </a:lnTo>
                  <a:lnTo>
                    <a:pt x="6019" y="6223"/>
                  </a:lnTo>
                  <a:lnTo>
                    <a:pt x="43675" y="6223"/>
                  </a:lnTo>
                  <a:lnTo>
                    <a:pt x="43675" y="0"/>
                  </a:lnTo>
                  <a:close/>
                </a:path>
              </a:pathLst>
            </a:custGeom>
            <a:solidFill>
              <a:srgbClr val="FFFFFF"/>
            </a:solidFill>
          </p:spPr>
          <p:txBody>
            <a:bodyPr wrap="square" lIns="0" tIns="0" rIns="0" bIns="0" rtlCol="0"/>
            <a:lstStyle/>
            <a:p>
              <a:endParaRPr/>
            </a:p>
          </p:txBody>
        </p:sp>
        <p:pic>
          <p:nvPicPr>
            <p:cNvPr id="16" name="object 16"/>
            <p:cNvPicPr/>
            <p:nvPr/>
          </p:nvPicPr>
          <p:blipFill>
            <a:blip r:embed="rId9" cstate="print"/>
            <a:stretch>
              <a:fillRect/>
            </a:stretch>
          </p:blipFill>
          <p:spPr>
            <a:xfrm>
              <a:off x="872667" y="716889"/>
              <a:ext cx="49884" cy="77876"/>
            </a:xfrm>
            <a:prstGeom prst="rect">
              <a:avLst/>
            </a:prstGeom>
          </p:spPr>
        </p:pic>
        <p:sp>
          <p:nvSpPr>
            <p:cNvPr id="17" name="object 17"/>
            <p:cNvSpPr/>
            <p:nvPr/>
          </p:nvSpPr>
          <p:spPr>
            <a:xfrm>
              <a:off x="945934" y="716915"/>
              <a:ext cx="44450" cy="78740"/>
            </a:xfrm>
            <a:custGeom>
              <a:avLst/>
              <a:gdLst/>
              <a:ahLst/>
              <a:cxnLst/>
              <a:rect l="l" t="t" r="r" b="b"/>
              <a:pathLst>
                <a:path w="44450" h="78740">
                  <a:moveTo>
                    <a:pt x="43687" y="0"/>
                  </a:moveTo>
                  <a:lnTo>
                    <a:pt x="0" y="0"/>
                  </a:lnTo>
                  <a:lnTo>
                    <a:pt x="0" y="78232"/>
                  </a:lnTo>
                  <a:lnTo>
                    <a:pt x="44132" y="78232"/>
                  </a:lnTo>
                  <a:lnTo>
                    <a:pt x="44132" y="71374"/>
                  </a:lnTo>
                  <a:lnTo>
                    <a:pt x="6032" y="71374"/>
                  </a:lnTo>
                  <a:lnTo>
                    <a:pt x="6032" y="40639"/>
                  </a:lnTo>
                  <a:lnTo>
                    <a:pt x="41300" y="40639"/>
                  </a:lnTo>
                  <a:lnTo>
                    <a:pt x="41300" y="34544"/>
                  </a:lnTo>
                  <a:lnTo>
                    <a:pt x="6032" y="34544"/>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8" name="object 18"/>
            <p:cNvPicPr/>
            <p:nvPr/>
          </p:nvPicPr>
          <p:blipFill>
            <a:blip r:embed="rId10" cstate="print"/>
            <a:stretch>
              <a:fillRect/>
            </a:stretch>
          </p:blipFill>
          <p:spPr>
            <a:xfrm>
              <a:off x="1012583" y="716889"/>
              <a:ext cx="49797" cy="77876"/>
            </a:xfrm>
            <a:prstGeom prst="rect">
              <a:avLst/>
            </a:prstGeom>
          </p:spPr>
        </p:pic>
        <p:pic>
          <p:nvPicPr>
            <p:cNvPr id="19" name="object 19"/>
            <p:cNvPicPr/>
            <p:nvPr/>
          </p:nvPicPr>
          <p:blipFill>
            <a:blip r:embed="rId11" cstate="print"/>
            <a:stretch>
              <a:fillRect/>
            </a:stretch>
          </p:blipFill>
          <p:spPr>
            <a:xfrm>
              <a:off x="1089659" y="715256"/>
              <a:ext cx="149661" cy="81033"/>
            </a:xfrm>
            <a:prstGeom prst="rect">
              <a:avLst/>
            </a:prstGeom>
          </p:spPr>
        </p:pic>
        <p:pic>
          <p:nvPicPr>
            <p:cNvPr id="20" name="object 20"/>
            <p:cNvPicPr/>
            <p:nvPr/>
          </p:nvPicPr>
          <p:blipFill>
            <a:blip r:embed="rId12" cstate="print"/>
            <a:stretch>
              <a:fillRect/>
            </a:stretch>
          </p:blipFill>
          <p:spPr>
            <a:xfrm>
              <a:off x="1263510" y="716889"/>
              <a:ext cx="170395" cy="77876"/>
            </a:xfrm>
            <a:prstGeom prst="rect">
              <a:avLst/>
            </a:prstGeom>
          </p:spPr>
        </p:pic>
        <p:sp>
          <p:nvSpPr>
            <p:cNvPr id="21" name="object 21"/>
            <p:cNvSpPr/>
            <p:nvPr/>
          </p:nvSpPr>
          <p:spPr>
            <a:xfrm>
              <a:off x="223583" y="357250"/>
              <a:ext cx="1201420" cy="9525"/>
            </a:xfrm>
            <a:custGeom>
              <a:avLst/>
              <a:gdLst/>
              <a:ahLst/>
              <a:cxnLst/>
              <a:rect l="l" t="t" r="r" b="b"/>
              <a:pathLst>
                <a:path w="1201420" h="9525">
                  <a:moveTo>
                    <a:pt x="9245" y="2032"/>
                  </a:moveTo>
                  <a:lnTo>
                    <a:pt x="7175" y="0"/>
                  </a:lnTo>
                  <a:lnTo>
                    <a:pt x="2070" y="0"/>
                  </a:lnTo>
                  <a:lnTo>
                    <a:pt x="0" y="2032"/>
                  </a:lnTo>
                  <a:lnTo>
                    <a:pt x="0" y="6985"/>
                  </a:lnTo>
                  <a:lnTo>
                    <a:pt x="2070" y="9144"/>
                  </a:lnTo>
                  <a:lnTo>
                    <a:pt x="7175" y="9144"/>
                  </a:lnTo>
                  <a:lnTo>
                    <a:pt x="9245" y="6985"/>
                  </a:lnTo>
                  <a:lnTo>
                    <a:pt x="9245" y="2032"/>
                  </a:lnTo>
                  <a:close/>
                </a:path>
                <a:path w="1201420" h="9525">
                  <a:moveTo>
                    <a:pt x="38315" y="2032"/>
                  </a:moveTo>
                  <a:lnTo>
                    <a:pt x="36245" y="0"/>
                  </a:lnTo>
                  <a:lnTo>
                    <a:pt x="31140" y="0"/>
                  </a:lnTo>
                  <a:lnTo>
                    <a:pt x="29070" y="2032"/>
                  </a:lnTo>
                  <a:lnTo>
                    <a:pt x="29070" y="6985"/>
                  </a:lnTo>
                  <a:lnTo>
                    <a:pt x="31140" y="9144"/>
                  </a:lnTo>
                  <a:lnTo>
                    <a:pt x="36245" y="9144"/>
                  </a:lnTo>
                  <a:lnTo>
                    <a:pt x="38315" y="6985"/>
                  </a:lnTo>
                  <a:lnTo>
                    <a:pt x="38315" y="2032"/>
                  </a:lnTo>
                  <a:close/>
                </a:path>
                <a:path w="1201420" h="9525">
                  <a:moveTo>
                    <a:pt x="67398" y="2032"/>
                  </a:moveTo>
                  <a:lnTo>
                    <a:pt x="65328" y="0"/>
                  </a:lnTo>
                  <a:lnTo>
                    <a:pt x="60223" y="0"/>
                  </a:lnTo>
                  <a:lnTo>
                    <a:pt x="58153" y="2032"/>
                  </a:lnTo>
                  <a:lnTo>
                    <a:pt x="58153" y="6985"/>
                  </a:lnTo>
                  <a:lnTo>
                    <a:pt x="60223" y="9144"/>
                  </a:lnTo>
                  <a:lnTo>
                    <a:pt x="65328" y="9144"/>
                  </a:lnTo>
                  <a:lnTo>
                    <a:pt x="67398" y="6985"/>
                  </a:lnTo>
                  <a:lnTo>
                    <a:pt x="67398" y="2032"/>
                  </a:lnTo>
                  <a:close/>
                </a:path>
                <a:path w="1201420" h="9525">
                  <a:moveTo>
                    <a:pt x="96469" y="2032"/>
                  </a:moveTo>
                  <a:lnTo>
                    <a:pt x="94399" y="0"/>
                  </a:lnTo>
                  <a:lnTo>
                    <a:pt x="89293" y="0"/>
                  </a:lnTo>
                  <a:lnTo>
                    <a:pt x="87223" y="2032"/>
                  </a:lnTo>
                  <a:lnTo>
                    <a:pt x="87223" y="6985"/>
                  </a:lnTo>
                  <a:lnTo>
                    <a:pt x="89293" y="9144"/>
                  </a:lnTo>
                  <a:lnTo>
                    <a:pt x="94399" y="9144"/>
                  </a:lnTo>
                  <a:lnTo>
                    <a:pt x="96469" y="6985"/>
                  </a:lnTo>
                  <a:lnTo>
                    <a:pt x="96469" y="2032"/>
                  </a:lnTo>
                  <a:close/>
                </a:path>
                <a:path w="1201420" h="9525">
                  <a:moveTo>
                    <a:pt x="125539" y="2032"/>
                  </a:moveTo>
                  <a:lnTo>
                    <a:pt x="123482" y="0"/>
                  </a:lnTo>
                  <a:lnTo>
                    <a:pt x="118376" y="0"/>
                  </a:lnTo>
                  <a:lnTo>
                    <a:pt x="116306" y="2032"/>
                  </a:lnTo>
                  <a:lnTo>
                    <a:pt x="116306" y="6985"/>
                  </a:lnTo>
                  <a:lnTo>
                    <a:pt x="118376" y="9144"/>
                  </a:lnTo>
                  <a:lnTo>
                    <a:pt x="123482" y="9144"/>
                  </a:lnTo>
                  <a:lnTo>
                    <a:pt x="125539" y="6985"/>
                  </a:lnTo>
                  <a:lnTo>
                    <a:pt x="125539" y="2032"/>
                  </a:lnTo>
                  <a:close/>
                </a:path>
                <a:path w="1201420" h="9525">
                  <a:moveTo>
                    <a:pt x="154622" y="2032"/>
                  </a:moveTo>
                  <a:lnTo>
                    <a:pt x="152552" y="0"/>
                  </a:lnTo>
                  <a:lnTo>
                    <a:pt x="147447" y="0"/>
                  </a:lnTo>
                  <a:lnTo>
                    <a:pt x="145376" y="2032"/>
                  </a:lnTo>
                  <a:lnTo>
                    <a:pt x="145376" y="6985"/>
                  </a:lnTo>
                  <a:lnTo>
                    <a:pt x="147447" y="9144"/>
                  </a:lnTo>
                  <a:lnTo>
                    <a:pt x="152552" y="9144"/>
                  </a:lnTo>
                  <a:lnTo>
                    <a:pt x="154622" y="6985"/>
                  </a:lnTo>
                  <a:lnTo>
                    <a:pt x="154622" y="2032"/>
                  </a:lnTo>
                  <a:close/>
                </a:path>
                <a:path w="1201420" h="9525">
                  <a:moveTo>
                    <a:pt x="183692" y="2032"/>
                  </a:moveTo>
                  <a:lnTo>
                    <a:pt x="181622" y="0"/>
                  </a:lnTo>
                  <a:lnTo>
                    <a:pt x="176517" y="0"/>
                  </a:lnTo>
                  <a:lnTo>
                    <a:pt x="174447" y="2032"/>
                  </a:lnTo>
                  <a:lnTo>
                    <a:pt x="174447" y="6985"/>
                  </a:lnTo>
                  <a:lnTo>
                    <a:pt x="176517" y="9144"/>
                  </a:lnTo>
                  <a:lnTo>
                    <a:pt x="181622" y="9144"/>
                  </a:lnTo>
                  <a:lnTo>
                    <a:pt x="183692" y="6985"/>
                  </a:lnTo>
                  <a:lnTo>
                    <a:pt x="183692" y="2032"/>
                  </a:lnTo>
                  <a:close/>
                </a:path>
                <a:path w="1201420" h="9525">
                  <a:moveTo>
                    <a:pt x="212775" y="2032"/>
                  </a:moveTo>
                  <a:lnTo>
                    <a:pt x="210705" y="0"/>
                  </a:lnTo>
                  <a:lnTo>
                    <a:pt x="205600" y="0"/>
                  </a:lnTo>
                  <a:lnTo>
                    <a:pt x="203530" y="2032"/>
                  </a:lnTo>
                  <a:lnTo>
                    <a:pt x="203530" y="6985"/>
                  </a:lnTo>
                  <a:lnTo>
                    <a:pt x="205600" y="9144"/>
                  </a:lnTo>
                  <a:lnTo>
                    <a:pt x="210705" y="9144"/>
                  </a:lnTo>
                  <a:lnTo>
                    <a:pt x="212775" y="6985"/>
                  </a:lnTo>
                  <a:lnTo>
                    <a:pt x="212775" y="2032"/>
                  </a:lnTo>
                  <a:close/>
                </a:path>
                <a:path w="1201420" h="9525">
                  <a:moveTo>
                    <a:pt x="241846" y="2032"/>
                  </a:moveTo>
                  <a:lnTo>
                    <a:pt x="239776" y="0"/>
                  </a:lnTo>
                  <a:lnTo>
                    <a:pt x="234670" y="0"/>
                  </a:lnTo>
                  <a:lnTo>
                    <a:pt x="232600" y="2032"/>
                  </a:lnTo>
                  <a:lnTo>
                    <a:pt x="232600" y="6985"/>
                  </a:lnTo>
                  <a:lnTo>
                    <a:pt x="234670" y="9144"/>
                  </a:lnTo>
                  <a:lnTo>
                    <a:pt x="239776" y="9144"/>
                  </a:lnTo>
                  <a:lnTo>
                    <a:pt x="241846" y="6985"/>
                  </a:lnTo>
                  <a:lnTo>
                    <a:pt x="241846" y="2032"/>
                  </a:lnTo>
                  <a:close/>
                </a:path>
                <a:path w="1201420" h="9525">
                  <a:moveTo>
                    <a:pt x="270916" y="2032"/>
                  </a:moveTo>
                  <a:lnTo>
                    <a:pt x="268846" y="0"/>
                  </a:lnTo>
                  <a:lnTo>
                    <a:pt x="263740" y="0"/>
                  </a:lnTo>
                  <a:lnTo>
                    <a:pt x="261683" y="2032"/>
                  </a:lnTo>
                  <a:lnTo>
                    <a:pt x="261683" y="6985"/>
                  </a:lnTo>
                  <a:lnTo>
                    <a:pt x="263740" y="9144"/>
                  </a:lnTo>
                  <a:lnTo>
                    <a:pt x="268846" y="9144"/>
                  </a:lnTo>
                  <a:lnTo>
                    <a:pt x="270916" y="6985"/>
                  </a:lnTo>
                  <a:lnTo>
                    <a:pt x="270916" y="2032"/>
                  </a:lnTo>
                  <a:close/>
                </a:path>
                <a:path w="1201420" h="9525">
                  <a:moveTo>
                    <a:pt x="299999" y="2032"/>
                  </a:moveTo>
                  <a:lnTo>
                    <a:pt x="297929" y="0"/>
                  </a:lnTo>
                  <a:lnTo>
                    <a:pt x="292823" y="0"/>
                  </a:lnTo>
                  <a:lnTo>
                    <a:pt x="290753" y="2032"/>
                  </a:lnTo>
                  <a:lnTo>
                    <a:pt x="290753" y="6985"/>
                  </a:lnTo>
                  <a:lnTo>
                    <a:pt x="292823" y="9144"/>
                  </a:lnTo>
                  <a:lnTo>
                    <a:pt x="297929" y="9144"/>
                  </a:lnTo>
                  <a:lnTo>
                    <a:pt x="299999" y="6985"/>
                  </a:lnTo>
                  <a:lnTo>
                    <a:pt x="299999" y="2032"/>
                  </a:lnTo>
                  <a:close/>
                </a:path>
                <a:path w="1201420" h="9525">
                  <a:moveTo>
                    <a:pt x="329069" y="2032"/>
                  </a:moveTo>
                  <a:lnTo>
                    <a:pt x="326999" y="0"/>
                  </a:lnTo>
                  <a:lnTo>
                    <a:pt x="321894" y="0"/>
                  </a:lnTo>
                  <a:lnTo>
                    <a:pt x="319824" y="2032"/>
                  </a:lnTo>
                  <a:lnTo>
                    <a:pt x="319824" y="6985"/>
                  </a:lnTo>
                  <a:lnTo>
                    <a:pt x="321894" y="9144"/>
                  </a:lnTo>
                  <a:lnTo>
                    <a:pt x="326999" y="9144"/>
                  </a:lnTo>
                  <a:lnTo>
                    <a:pt x="329069" y="6985"/>
                  </a:lnTo>
                  <a:lnTo>
                    <a:pt x="329069" y="2032"/>
                  </a:lnTo>
                  <a:close/>
                </a:path>
                <a:path w="1201420" h="9525">
                  <a:moveTo>
                    <a:pt x="358152" y="2032"/>
                  </a:moveTo>
                  <a:lnTo>
                    <a:pt x="356082" y="0"/>
                  </a:lnTo>
                  <a:lnTo>
                    <a:pt x="350977" y="0"/>
                  </a:lnTo>
                  <a:lnTo>
                    <a:pt x="348907" y="2032"/>
                  </a:lnTo>
                  <a:lnTo>
                    <a:pt x="348907" y="6985"/>
                  </a:lnTo>
                  <a:lnTo>
                    <a:pt x="350977" y="9144"/>
                  </a:lnTo>
                  <a:lnTo>
                    <a:pt x="356082" y="9144"/>
                  </a:lnTo>
                  <a:lnTo>
                    <a:pt x="358152" y="6985"/>
                  </a:lnTo>
                  <a:lnTo>
                    <a:pt x="358152" y="2032"/>
                  </a:lnTo>
                  <a:close/>
                </a:path>
                <a:path w="1201420" h="9525">
                  <a:moveTo>
                    <a:pt x="387223" y="2032"/>
                  </a:moveTo>
                  <a:lnTo>
                    <a:pt x="385152" y="0"/>
                  </a:lnTo>
                  <a:lnTo>
                    <a:pt x="380047" y="0"/>
                  </a:lnTo>
                  <a:lnTo>
                    <a:pt x="377977" y="2032"/>
                  </a:lnTo>
                  <a:lnTo>
                    <a:pt x="377977" y="6985"/>
                  </a:lnTo>
                  <a:lnTo>
                    <a:pt x="380047" y="9144"/>
                  </a:lnTo>
                  <a:lnTo>
                    <a:pt x="385152" y="9144"/>
                  </a:lnTo>
                  <a:lnTo>
                    <a:pt x="387223" y="6985"/>
                  </a:lnTo>
                  <a:lnTo>
                    <a:pt x="387223" y="2032"/>
                  </a:lnTo>
                  <a:close/>
                </a:path>
                <a:path w="1201420" h="9525">
                  <a:moveTo>
                    <a:pt x="416293" y="2032"/>
                  </a:moveTo>
                  <a:lnTo>
                    <a:pt x="414223" y="0"/>
                  </a:lnTo>
                  <a:lnTo>
                    <a:pt x="409117" y="0"/>
                  </a:lnTo>
                  <a:lnTo>
                    <a:pt x="407047" y="2032"/>
                  </a:lnTo>
                  <a:lnTo>
                    <a:pt x="407047" y="6985"/>
                  </a:lnTo>
                  <a:lnTo>
                    <a:pt x="409117" y="9144"/>
                  </a:lnTo>
                  <a:lnTo>
                    <a:pt x="414223" y="9144"/>
                  </a:lnTo>
                  <a:lnTo>
                    <a:pt x="416293" y="6985"/>
                  </a:lnTo>
                  <a:lnTo>
                    <a:pt x="416293" y="2032"/>
                  </a:lnTo>
                  <a:close/>
                </a:path>
                <a:path w="1201420" h="9525">
                  <a:moveTo>
                    <a:pt x="445376" y="2032"/>
                  </a:moveTo>
                  <a:lnTo>
                    <a:pt x="443306" y="0"/>
                  </a:lnTo>
                  <a:lnTo>
                    <a:pt x="438200" y="0"/>
                  </a:lnTo>
                  <a:lnTo>
                    <a:pt x="436130" y="2032"/>
                  </a:lnTo>
                  <a:lnTo>
                    <a:pt x="436130" y="6985"/>
                  </a:lnTo>
                  <a:lnTo>
                    <a:pt x="438200" y="9144"/>
                  </a:lnTo>
                  <a:lnTo>
                    <a:pt x="443306" y="9144"/>
                  </a:lnTo>
                  <a:lnTo>
                    <a:pt x="445376" y="6985"/>
                  </a:lnTo>
                  <a:lnTo>
                    <a:pt x="445376" y="2032"/>
                  </a:lnTo>
                  <a:close/>
                </a:path>
                <a:path w="1201420" h="9525">
                  <a:moveTo>
                    <a:pt x="474446" y="2032"/>
                  </a:moveTo>
                  <a:lnTo>
                    <a:pt x="472376" y="0"/>
                  </a:lnTo>
                  <a:lnTo>
                    <a:pt x="467271" y="0"/>
                  </a:lnTo>
                  <a:lnTo>
                    <a:pt x="465201" y="2032"/>
                  </a:lnTo>
                  <a:lnTo>
                    <a:pt x="465201" y="6985"/>
                  </a:lnTo>
                  <a:lnTo>
                    <a:pt x="467271" y="9144"/>
                  </a:lnTo>
                  <a:lnTo>
                    <a:pt x="472376" y="9144"/>
                  </a:lnTo>
                  <a:lnTo>
                    <a:pt x="474446" y="6985"/>
                  </a:lnTo>
                  <a:lnTo>
                    <a:pt x="474446" y="2032"/>
                  </a:lnTo>
                  <a:close/>
                </a:path>
                <a:path w="1201420" h="9525">
                  <a:moveTo>
                    <a:pt x="503529" y="2032"/>
                  </a:moveTo>
                  <a:lnTo>
                    <a:pt x="501459" y="0"/>
                  </a:lnTo>
                  <a:lnTo>
                    <a:pt x="496354" y="0"/>
                  </a:lnTo>
                  <a:lnTo>
                    <a:pt x="494284" y="2032"/>
                  </a:lnTo>
                  <a:lnTo>
                    <a:pt x="494284" y="6985"/>
                  </a:lnTo>
                  <a:lnTo>
                    <a:pt x="496354" y="9144"/>
                  </a:lnTo>
                  <a:lnTo>
                    <a:pt x="501459" y="9144"/>
                  </a:lnTo>
                  <a:lnTo>
                    <a:pt x="503529" y="6985"/>
                  </a:lnTo>
                  <a:lnTo>
                    <a:pt x="503529" y="2032"/>
                  </a:lnTo>
                  <a:close/>
                </a:path>
                <a:path w="1201420" h="9525">
                  <a:moveTo>
                    <a:pt x="532599" y="2032"/>
                  </a:moveTo>
                  <a:lnTo>
                    <a:pt x="530529" y="0"/>
                  </a:lnTo>
                  <a:lnTo>
                    <a:pt x="525424" y="0"/>
                  </a:lnTo>
                  <a:lnTo>
                    <a:pt x="523354" y="2032"/>
                  </a:lnTo>
                  <a:lnTo>
                    <a:pt x="523354" y="6985"/>
                  </a:lnTo>
                  <a:lnTo>
                    <a:pt x="525424" y="9144"/>
                  </a:lnTo>
                  <a:lnTo>
                    <a:pt x="530529" y="9144"/>
                  </a:lnTo>
                  <a:lnTo>
                    <a:pt x="532599" y="6985"/>
                  </a:lnTo>
                  <a:lnTo>
                    <a:pt x="532599" y="2032"/>
                  </a:lnTo>
                  <a:close/>
                </a:path>
                <a:path w="1201420" h="9525">
                  <a:moveTo>
                    <a:pt x="561670" y="2032"/>
                  </a:moveTo>
                  <a:lnTo>
                    <a:pt x="559600" y="0"/>
                  </a:lnTo>
                  <a:lnTo>
                    <a:pt x="554494" y="0"/>
                  </a:lnTo>
                  <a:lnTo>
                    <a:pt x="552424" y="2032"/>
                  </a:lnTo>
                  <a:lnTo>
                    <a:pt x="552424" y="6985"/>
                  </a:lnTo>
                  <a:lnTo>
                    <a:pt x="554494" y="9144"/>
                  </a:lnTo>
                  <a:lnTo>
                    <a:pt x="559600" y="9144"/>
                  </a:lnTo>
                  <a:lnTo>
                    <a:pt x="561670" y="6985"/>
                  </a:lnTo>
                  <a:lnTo>
                    <a:pt x="561670" y="2032"/>
                  </a:lnTo>
                  <a:close/>
                </a:path>
                <a:path w="1201420" h="9525">
                  <a:moveTo>
                    <a:pt x="590740" y="2032"/>
                  </a:moveTo>
                  <a:lnTo>
                    <a:pt x="588683" y="0"/>
                  </a:lnTo>
                  <a:lnTo>
                    <a:pt x="583577" y="0"/>
                  </a:lnTo>
                  <a:lnTo>
                    <a:pt x="581507" y="2032"/>
                  </a:lnTo>
                  <a:lnTo>
                    <a:pt x="581507" y="6985"/>
                  </a:lnTo>
                  <a:lnTo>
                    <a:pt x="583577" y="9144"/>
                  </a:lnTo>
                  <a:lnTo>
                    <a:pt x="588683" y="9144"/>
                  </a:lnTo>
                  <a:lnTo>
                    <a:pt x="590740" y="6985"/>
                  </a:lnTo>
                  <a:lnTo>
                    <a:pt x="590740" y="2032"/>
                  </a:lnTo>
                  <a:close/>
                </a:path>
                <a:path w="1201420" h="9525">
                  <a:moveTo>
                    <a:pt x="619823" y="2032"/>
                  </a:moveTo>
                  <a:lnTo>
                    <a:pt x="617753" y="0"/>
                  </a:lnTo>
                  <a:lnTo>
                    <a:pt x="612648" y="0"/>
                  </a:lnTo>
                  <a:lnTo>
                    <a:pt x="610577" y="2032"/>
                  </a:lnTo>
                  <a:lnTo>
                    <a:pt x="610577" y="6985"/>
                  </a:lnTo>
                  <a:lnTo>
                    <a:pt x="612648" y="9144"/>
                  </a:lnTo>
                  <a:lnTo>
                    <a:pt x="617753" y="9144"/>
                  </a:lnTo>
                  <a:lnTo>
                    <a:pt x="619823" y="6985"/>
                  </a:lnTo>
                  <a:lnTo>
                    <a:pt x="619823" y="2032"/>
                  </a:lnTo>
                  <a:close/>
                </a:path>
                <a:path w="1201420" h="9525">
                  <a:moveTo>
                    <a:pt x="648893" y="2032"/>
                  </a:moveTo>
                  <a:lnTo>
                    <a:pt x="646836" y="0"/>
                  </a:lnTo>
                  <a:lnTo>
                    <a:pt x="641731" y="0"/>
                  </a:lnTo>
                  <a:lnTo>
                    <a:pt x="639660" y="2032"/>
                  </a:lnTo>
                  <a:lnTo>
                    <a:pt x="639660" y="6985"/>
                  </a:lnTo>
                  <a:lnTo>
                    <a:pt x="641731" y="9144"/>
                  </a:lnTo>
                  <a:lnTo>
                    <a:pt x="646836" y="9144"/>
                  </a:lnTo>
                  <a:lnTo>
                    <a:pt x="648893" y="6985"/>
                  </a:lnTo>
                  <a:lnTo>
                    <a:pt x="648893" y="2032"/>
                  </a:lnTo>
                  <a:close/>
                </a:path>
                <a:path w="1201420" h="9525">
                  <a:moveTo>
                    <a:pt x="677976" y="2032"/>
                  </a:moveTo>
                  <a:lnTo>
                    <a:pt x="675906" y="0"/>
                  </a:lnTo>
                  <a:lnTo>
                    <a:pt x="670801" y="0"/>
                  </a:lnTo>
                  <a:lnTo>
                    <a:pt x="668731" y="2032"/>
                  </a:lnTo>
                  <a:lnTo>
                    <a:pt x="668731" y="6985"/>
                  </a:lnTo>
                  <a:lnTo>
                    <a:pt x="670801" y="9144"/>
                  </a:lnTo>
                  <a:lnTo>
                    <a:pt x="675906" y="9144"/>
                  </a:lnTo>
                  <a:lnTo>
                    <a:pt x="677976" y="6985"/>
                  </a:lnTo>
                  <a:lnTo>
                    <a:pt x="677976" y="2032"/>
                  </a:lnTo>
                  <a:close/>
                </a:path>
                <a:path w="1201420" h="9525">
                  <a:moveTo>
                    <a:pt x="707047" y="2032"/>
                  </a:moveTo>
                  <a:lnTo>
                    <a:pt x="704977" y="0"/>
                  </a:lnTo>
                  <a:lnTo>
                    <a:pt x="699871" y="0"/>
                  </a:lnTo>
                  <a:lnTo>
                    <a:pt x="697801" y="2032"/>
                  </a:lnTo>
                  <a:lnTo>
                    <a:pt x="697801" y="6985"/>
                  </a:lnTo>
                  <a:lnTo>
                    <a:pt x="699871" y="9144"/>
                  </a:lnTo>
                  <a:lnTo>
                    <a:pt x="704977" y="9144"/>
                  </a:lnTo>
                  <a:lnTo>
                    <a:pt x="707047" y="6985"/>
                  </a:lnTo>
                  <a:lnTo>
                    <a:pt x="707047" y="2032"/>
                  </a:lnTo>
                  <a:close/>
                </a:path>
                <a:path w="1201420" h="9525">
                  <a:moveTo>
                    <a:pt x="736117" y="2032"/>
                  </a:moveTo>
                  <a:lnTo>
                    <a:pt x="734047" y="0"/>
                  </a:lnTo>
                  <a:lnTo>
                    <a:pt x="728941" y="0"/>
                  </a:lnTo>
                  <a:lnTo>
                    <a:pt x="726884" y="2032"/>
                  </a:lnTo>
                  <a:lnTo>
                    <a:pt x="726884" y="6985"/>
                  </a:lnTo>
                  <a:lnTo>
                    <a:pt x="728941" y="9144"/>
                  </a:lnTo>
                  <a:lnTo>
                    <a:pt x="734047" y="9144"/>
                  </a:lnTo>
                  <a:lnTo>
                    <a:pt x="736117" y="6985"/>
                  </a:lnTo>
                  <a:lnTo>
                    <a:pt x="736117" y="2032"/>
                  </a:lnTo>
                  <a:close/>
                </a:path>
                <a:path w="1201420" h="9525">
                  <a:moveTo>
                    <a:pt x="765200" y="2032"/>
                  </a:moveTo>
                  <a:lnTo>
                    <a:pt x="763130" y="0"/>
                  </a:lnTo>
                  <a:lnTo>
                    <a:pt x="758024" y="0"/>
                  </a:lnTo>
                  <a:lnTo>
                    <a:pt x="755954" y="2032"/>
                  </a:lnTo>
                  <a:lnTo>
                    <a:pt x="755954" y="6985"/>
                  </a:lnTo>
                  <a:lnTo>
                    <a:pt x="758024" y="9144"/>
                  </a:lnTo>
                  <a:lnTo>
                    <a:pt x="763130" y="9144"/>
                  </a:lnTo>
                  <a:lnTo>
                    <a:pt x="765200" y="6985"/>
                  </a:lnTo>
                  <a:lnTo>
                    <a:pt x="765200" y="2032"/>
                  </a:lnTo>
                  <a:close/>
                </a:path>
                <a:path w="1201420" h="9525">
                  <a:moveTo>
                    <a:pt x="794270" y="2032"/>
                  </a:moveTo>
                  <a:lnTo>
                    <a:pt x="792213" y="0"/>
                  </a:lnTo>
                  <a:lnTo>
                    <a:pt x="787095" y="0"/>
                  </a:lnTo>
                  <a:lnTo>
                    <a:pt x="785037" y="2032"/>
                  </a:lnTo>
                  <a:lnTo>
                    <a:pt x="785037" y="6985"/>
                  </a:lnTo>
                  <a:lnTo>
                    <a:pt x="787095" y="9144"/>
                  </a:lnTo>
                  <a:lnTo>
                    <a:pt x="792213" y="9144"/>
                  </a:lnTo>
                  <a:lnTo>
                    <a:pt x="794270" y="6985"/>
                  </a:lnTo>
                  <a:lnTo>
                    <a:pt x="794270" y="2032"/>
                  </a:lnTo>
                  <a:close/>
                </a:path>
                <a:path w="1201420" h="9525">
                  <a:moveTo>
                    <a:pt x="823353" y="2032"/>
                  </a:moveTo>
                  <a:lnTo>
                    <a:pt x="821283" y="0"/>
                  </a:lnTo>
                  <a:lnTo>
                    <a:pt x="816178" y="0"/>
                  </a:lnTo>
                  <a:lnTo>
                    <a:pt x="814108" y="2032"/>
                  </a:lnTo>
                  <a:lnTo>
                    <a:pt x="814108" y="6985"/>
                  </a:lnTo>
                  <a:lnTo>
                    <a:pt x="816178" y="9144"/>
                  </a:lnTo>
                  <a:lnTo>
                    <a:pt x="821283" y="9144"/>
                  </a:lnTo>
                  <a:lnTo>
                    <a:pt x="823353" y="6985"/>
                  </a:lnTo>
                  <a:lnTo>
                    <a:pt x="823353" y="2032"/>
                  </a:lnTo>
                  <a:close/>
                </a:path>
                <a:path w="1201420" h="9525">
                  <a:moveTo>
                    <a:pt x="852424" y="2032"/>
                  </a:moveTo>
                  <a:lnTo>
                    <a:pt x="850353" y="0"/>
                  </a:lnTo>
                  <a:lnTo>
                    <a:pt x="845248" y="0"/>
                  </a:lnTo>
                  <a:lnTo>
                    <a:pt x="843178" y="2032"/>
                  </a:lnTo>
                  <a:lnTo>
                    <a:pt x="843178" y="6985"/>
                  </a:lnTo>
                  <a:lnTo>
                    <a:pt x="845248" y="9144"/>
                  </a:lnTo>
                  <a:lnTo>
                    <a:pt x="850353" y="9144"/>
                  </a:lnTo>
                  <a:lnTo>
                    <a:pt x="852424" y="6985"/>
                  </a:lnTo>
                  <a:lnTo>
                    <a:pt x="852424" y="2032"/>
                  </a:lnTo>
                  <a:close/>
                </a:path>
                <a:path w="1201420" h="9525">
                  <a:moveTo>
                    <a:pt x="881507" y="2032"/>
                  </a:moveTo>
                  <a:lnTo>
                    <a:pt x="879436" y="0"/>
                  </a:lnTo>
                  <a:lnTo>
                    <a:pt x="874331" y="0"/>
                  </a:lnTo>
                  <a:lnTo>
                    <a:pt x="872261" y="2032"/>
                  </a:lnTo>
                  <a:lnTo>
                    <a:pt x="872261" y="6985"/>
                  </a:lnTo>
                  <a:lnTo>
                    <a:pt x="874331" y="9144"/>
                  </a:lnTo>
                  <a:lnTo>
                    <a:pt x="879436" y="9144"/>
                  </a:lnTo>
                  <a:lnTo>
                    <a:pt x="881507" y="6985"/>
                  </a:lnTo>
                  <a:lnTo>
                    <a:pt x="881507" y="2032"/>
                  </a:lnTo>
                  <a:close/>
                </a:path>
                <a:path w="1201420" h="9525">
                  <a:moveTo>
                    <a:pt x="910577" y="2032"/>
                  </a:moveTo>
                  <a:lnTo>
                    <a:pt x="908507" y="0"/>
                  </a:lnTo>
                  <a:lnTo>
                    <a:pt x="903401" y="0"/>
                  </a:lnTo>
                  <a:lnTo>
                    <a:pt x="901331" y="2032"/>
                  </a:lnTo>
                  <a:lnTo>
                    <a:pt x="901331" y="6985"/>
                  </a:lnTo>
                  <a:lnTo>
                    <a:pt x="903401" y="9144"/>
                  </a:lnTo>
                  <a:lnTo>
                    <a:pt x="908507" y="9144"/>
                  </a:lnTo>
                  <a:lnTo>
                    <a:pt x="910577" y="6985"/>
                  </a:lnTo>
                  <a:lnTo>
                    <a:pt x="910577" y="2032"/>
                  </a:lnTo>
                  <a:close/>
                </a:path>
                <a:path w="1201420" h="9525">
                  <a:moveTo>
                    <a:pt x="939647" y="2032"/>
                  </a:moveTo>
                  <a:lnTo>
                    <a:pt x="937577" y="0"/>
                  </a:lnTo>
                  <a:lnTo>
                    <a:pt x="932472" y="0"/>
                  </a:lnTo>
                  <a:lnTo>
                    <a:pt x="930402" y="2032"/>
                  </a:lnTo>
                  <a:lnTo>
                    <a:pt x="930402" y="6985"/>
                  </a:lnTo>
                  <a:lnTo>
                    <a:pt x="932472" y="9144"/>
                  </a:lnTo>
                  <a:lnTo>
                    <a:pt x="937577" y="9144"/>
                  </a:lnTo>
                  <a:lnTo>
                    <a:pt x="939647" y="6985"/>
                  </a:lnTo>
                  <a:lnTo>
                    <a:pt x="939647" y="2032"/>
                  </a:lnTo>
                  <a:close/>
                </a:path>
                <a:path w="1201420" h="9525">
                  <a:moveTo>
                    <a:pt x="968730" y="2032"/>
                  </a:moveTo>
                  <a:lnTo>
                    <a:pt x="966660" y="0"/>
                  </a:lnTo>
                  <a:lnTo>
                    <a:pt x="961555" y="0"/>
                  </a:lnTo>
                  <a:lnTo>
                    <a:pt x="959485" y="2032"/>
                  </a:lnTo>
                  <a:lnTo>
                    <a:pt x="959485" y="6985"/>
                  </a:lnTo>
                  <a:lnTo>
                    <a:pt x="961555" y="9144"/>
                  </a:lnTo>
                  <a:lnTo>
                    <a:pt x="966660" y="9144"/>
                  </a:lnTo>
                  <a:lnTo>
                    <a:pt x="968730" y="6985"/>
                  </a:lnTo>
                  <a:lnTo>
                    <a:pt x="968730" y="2032"/>
                  </a:lnTo>
                  <a:close/>
                </a:path>
                <a:path w="1201420" h="9525">
                  <a:moveTo>
                    <a:pt x="997800" y="2032"/>
                  </a:moveTo>
                  <a:lnTo>
                    <a:pt x="995730" y="0"/>
                  </a:lnTo>
                  <a:lnTo>
                    <a:pt x="990625" y="0"/>
                  </a:lnTo>
                  <a:lnTo>
                    <a:pt x="988555" y="2032"/>
                  </a:lnTo>
                  <a:lnTo>
                    <a:pt x="988555" y="6985"/>
                  </a:lnTo>
                  <a:lnTo>
                    <a:pt x="990625" y="9144"/>
                  </a:lnTo>
                  <a:lnTo>
                    <a:pt x="995730" y="9144"/>
                  </a:lnTo>
                  <a:lnTo>
                    <a:pt x="997800" y="6985"/>
                  </a:lnTo>
                  <a:lnTo>
                    <a:pt x="997800" y="2032"/>
                  </a:lnTo>
                  <a:close/>
                </a:path>
                <a:path w="1201420" h="9525">
                  <a:moveTo>
                    <a:pt x="1026883" y="2032"/>
                  </a:moveTo>
                  <a:lnTo>
                    <a:pt x="1024813" y="0"/>
                  </a:lnTo>
                  <a:lnTo>
                    <a:pt x="1019708" y="0"/>
                  </a:lnTo>
                  <a:lnTo>
                    <a:pt x="1017638" y="2032"/>
                  </a:lnTo>
                  <a:lnTo>
                    <a:pt x="1017638" y="6985"/>
                  </a:lnTo>
                  <a:lnTo>
                    <a:pt x="1019708" y="9144"/>
                  </a:lnTo>
                  <a:lnTo>
                    <a:pt x="1024813" y="9144"/>
                  </a:lnTo>
                  <a:lnTo>
                    <a:pt x="1026883" y="6985"/>
                  </a:lnTo>
                  <a:lnTo>
                    <a:pt x="1026883" y="2032"/>
                  </a:lnTo>
                  <a:close/>
                </a:path>
                <a:path w="1201420" h="9525">
                  <a:moveTo>
                    <a:pt x="1055941" y="2032"/>
                  </a:moveTo>
                  <a:lnTo>
                    <a:pt x="1053909" y="0"/>
                  </a:lnTo>
                  <a:lnTo>
                    <a:pt x="1048829" y="0"/>
                  </a:lnTo>
                  <a:lnTo>
                    <a:pt x="1046670" y="2032"/>
                  </a:lnTo>
                  <a:lnTo>
                    <a:pt x="1046670" y="6985"/>
                  </a:lnTo>
                  <a:lnTo>
                    <a:pt x="1048829" y="9144"/>
                  </a:lnTo>
                  <a:lnTo>
                    <a:pt x="1053909" y="9144"/>
                  </a:lnTo>
                  <a:lnTo>
                    <a:pt x="1055941" y="6985"/>
                  </a:lnTo>
                  <a:lnTo>
                    <a:pt x="1055941" y="2032"/>
                  </a:lnTo>
                  <a:close/>
                </a:path>
                <a:path w="1201420" h="9525">
                  <a:moveTo>
                    <a:pt x="1085024" y="2032"/>
                  </a:moveTo>
                  <a:lnTo>
                    <a:pt x="1082992" y="0"/>
                  </a:lnTo>
                  <a:lnTo>
                    <a:pt x="1077912" y="0"/>
                  </a:lnTo>
                  <a:lnTo>
                    <a:pt x="1075753" y="2032"/>
                  </a:lnTo>
                  <a:lnTo>
                    <a:pt x="1075753" y="6985"/>
                  </a:lnTo>
                  <a:lnTo>
                    <a:pt x="1077912" y="9144"/>
                  </a:lnTo>
                  <a:lnTo>
                    <a:pt x="1082992" y="9144"/>
                  </a:lnTo>
                  <a:lnTo>
                    <a:pt x="1085024" y="6985"/>
                  </a:lnTo>
                  <a:lnTo>
                    <a:pt x="1085024" y="2032"/>
                  </a:lnTo>
                  <a:close/>
                </a:path>
                <a:path w="1201420" h="9525">
                  <a:moveTo>
                    <a:pt x="1114107" y="2032"/>
                  </a:moveTo>
                  <a:lnTo>
                    <a:pt x="1112075" y="0"/>
                  </a:lnTo>
                  <a:lnTo>
                    <a:pt x="1106868" y="0"/>
                  </a:lnTo>
                  <a:lnTo>
                    <a:pt x="1104836" y="2032"/>
                  </a:lnTo>
                  <a:lnTo>
                    <a:pt x="1104836" y="6985"/>
                  </a:lnTo>
                  <a:lnTo>
                    <a:pt x="1106868" y="9144"/>
                  </a:lnTo>
                  <a:lnTo>
                    <a:pt x="1112075" y="9144"/>
                  </a:lnTo>
                  <a:lnTo>
                    <a:pt x="1114107" y="6985"/>
                  </a:lnTo>
                  <a:lnTo>
                    <a:pt x="1114107" y="2032"/>
                  </a:lnTo>
                  <a:close/>
                </a:path>
                <a:path w="1201420" h="9525">
                  <a:moveTo>
                    <a:pt x="1143190" y="2032"/>
                  </a:moveTo>
                  <a:lnTo>
                    <a:pt x="1141158" y="0"/>
                  </a:lnTo>
                  <a:lnTo>
                    <a:pt x="1135951" y="0"/>
                  </a:lnTo>
                  <a:lnTo>
                    <a:pt x="1133919" y="2032"/>
                  </a:lnTo>
                  <a:lnTo>
                    <a:pt x="1133919" y="6985"/>
                  </a:lnTo>
                  <a:lnTo>
                    <a:pt x="1135951" y="9144"/>
                  </a:lnTo>
                  <a:lnTo>
                    <a:pt x="1141158" y="9144"/>
                  </a:lnTo>
                  <a:lnTo>
                    <a:pt x="1143190" y="6985"/>
                  </a:lnTo>
                  <a:lnTo>
                    <a:pt x="1143190" y="2032"/>
                  </a:lnTo>
                  <a:close/>
                </a:path>
                <a:path w="1201420" h="9525">
                  <a:moveTo>
                    <a:pt x="1172273" y="2032"/>
                  </a:moveTo>
                  <a:lnTo>
                    <a:pt x="1170241" y="0"/>
                  </a:lnTo>
                  <a:lnTo>
                    <a:pt x="1165034" y="0"/>
                  </a:lnTo>
                  <a:lnTo>
                    <a:pt x="1163002" y="2032"/>
                  </a:lnTo>
                  <a:lnTo>
                    <a:pt x="1163002" y="6985"/>
                  </a:lnTo>
                  <a:lnTo>
                    <a:pt x="1165034" y="9144"/>
                  </a:lnTo>
                  <a:lnTo>
                    <a:pt x="1170241" y="9144"/>
                  </a:lnTo>
                  <a:lnTo>
                    <a:pt x="1172273" y="6985"/>
                  </a:lnTo>
                  <a:lnTo>
                    <a:pt x="1172273" y="2032"/>
                  </a:lnTo>
                  <a:close/>
                </a:path>
                <a:path w="1201420" h="9525">
                  <a:moveTo>
                    <a:pt x="1201356" y="2032"/>
                  </a:moveTo>
                  <a:lnTo>
                    <a:pt x="1199197" y="0"/>
                  </a:lnTo>
                  <a:lnTo>
                    <a:pt x="1194117" y="0"/>
                  </a:lnTo>
                  <a:lnTo>
                    <a:pt x="1192085" y="2032"/>
                  </a:lnTo>
                  <a:lnTo>
                    <a:pt x="1192085" y="6985"/>
                  </a:lnTo>
                  <a:lnTo>
                    <a:pt x="1194117" y="9144"/>
                  </a:lnTo>
                  <a:lnTo>
                    <a:pt x="1199197" y="9144"/>
                  </a:lnTo>
                  <a:lnTo>
                    <a:pt x="1201356" y="6985"/>
                  </a:lnTo>
                  <a:lnTo>
                    <a:pt x="1201356" y="2032"/>
                  </a:lnTo>
                  <a:close/>
                </a:path>
              </a:pathLst>
            </a:custGeom>
            <a:solidFill>
              <a:srgbClr val="FFFFFF"/>
            </a:solidFill>
          </p:spPr>
          <p:txBody>
            <a:bodyPr wrap="square" lIns="0" tIns="0" rIns="0" bIns="0" rtlCol="0"/>
            <a:lstStyle/>
            <a:p>
              <a:endParaRPr/>
            </a:p>
          </p:txBody>
        </p:sp>
      </p:grpSp>
      <p:sp>
        <p:nvSpPr>
          <p:cNvPr id="22" name="object 22"/>
          <p:cNvSpPr txBox="1"/>
          <p:nvPr/>
        </p:nvSpPr>
        <p:spPr>
          <a:xfrm>
            <a:off x="154939" y="1856349"/>
            <a:ext cx="8467725" cy="3084819"/>
          </a:xfrm>
          <a:prstGeom prst="rect">
            <a:avLst/>
          </a:prstGeom>
        </p:spPr>
        <p:txBody>
          <a:bodyPr vert="horz" wrap="square" lIns="0" tIns="12065" rIns="0" bIns="0" rtlCol="0">
            <a:spAutoFit/>
          </a:bodyPr>
          <a:lstStyle/>
          <a:p>
            <a:pPr marL="12700">
              <a:lnSpc>
                <a:spcPct val="100000"/>
              </a:lnSpc>
              <a:spcBef>
                <a:spcPts val="95"/>
              </a:spcBef>
            </a:pPr>
            <a:r>
              <a:rPr sz="2200" b="1" dirty="0">
                <a:solidFill>
                  <a:srgbClr val="FF0000"/>
                </a:solidFill>
                <a:latin typeface="Arial"/>
                <a:cs typeface="Arial"/>
              </a:rPr>
              <a:t>CRBO</a:t>
            </a:r>
            <a:r>
              <a:rPr sz="2200" b="1" spc="-75" dirty="0">
                <a:solidFill>
                  <a:srgbClr val="FF0000"/>
                </a:solidFill>
                <a:latin typeface="Arial"/>
                <a:cs typeface="Arial"/>
              </a:rPr>
              <a:t> </a:t>
            </a:r>
            <a:r>
              <a:rPr sz="2200" b="1" dirty="0">
                <a:solidFill>
                  <a:srgbClr val="FF0000"/>
                </a:solidFill>
                <a:latin typeface="Arial"/>
                <a:cs typeface="Arial"/>
              </a:rPr>
              <a:t>Centro</a:t>
            </a:r>
            <a:r>
              <a:rPr sz="2200" b="1" spc="-75" dirty="0">
                <a:solidFill>
                  <a:srgbClr val="FF0000"/>
                </a:solidFill>
                <a:latin typeface="Arial"/>
                <a:cs typeface="Arial"/>
              </a:rPr>
              <a:t> </a:t>
            </a:r>
            <a:r>
              <a:rPr sz="2200" b="1" dirty="0">
                <a:solidFill>
                  <a:srgbClr val="FF0000"/>
                </a:solidFill>
                <a:latin typeface="Arial"/>
                <a:cs typeface="Arial"/>
              </a:rPr>
              <a:t>Riferimento</a:t>
            </a:r>
            <a:r>
              <a:rPr sz="2200" b="1" spc="-55" dirty="0">
                <a:solidFill>
                  <a:srgbClr val="FF0000"/>
                </a:solidFill>
                <a:latin typeface="Arial"/>
                <a:cs typeface="Arial"/>
              </a:rPr>
              <a:t> </a:t>
            </a:r>
            <a:r>
              <a:rPr sz="2200" b="1" dirty="0">
                <a:solidFill>
                  <a:srgbClr val="FF0000"/>
                </a:solidFill>
                <a:latin typeface="Arial"/>
                <a:cs typeface="Arial"/>
              </a:rPr>
              <a:t>Benessere</a:t>
            </a:r>
            <a:r>
              <a:rPr sz="2200" b="1" spc="-75" dirty="0">
                <a:solidFill>
                  <a:srgbClr val="FF0000"/>
                </a:solidFill>
                <a:latin typeface="Arial"/>
                <a:cs typeface="Arial"/>
              </a:rPr>
              <a:t> </a:t>
            </a:r>
            <a:r>
              <a:rPr sz="2200" b="1" spc="-10" dirty="0">
                <a:solidFill>
                  <a:srgbClr val="FF0000"/>
                </a:solidFill>
                <a:latin typeface="Arial"/>
                <a:cs typeface="Arial"/>
              </a:rPr>
              <a:t>Organizzativo</a:t>
            </a:r>
            <a:endParaRPr sz="2200" dirty="0">
              <a:latin typeface="Arial"/>
              <a:cs typeface="Arial"/>
            </a:endParaRPr>
          </a:p>
          <a:p>
            <a:pPr>
              <a:lnSpc>
                <a:spcPct val="100000"/>
              </a:lnSpc>
              <a:spcBef>
                <a:spcPts val="110"/>
              </a:spcBef>
            </a:pPr>
            <a:endParaRPr sz="2200" dirty="0">
              <a:latin typeface="Arial"/>
              <a:cs typeface="Arial"/>
            </a:endParaRPr>
          </a:p>
          <a:p>
            <a:pPr marL="12700" marR="5080">
              <a:lnSpc>
                <a:spcPct val="100000"/>
              </a:lnSpc>
            </a:pPr>
            <a:r>
              <a:rPr sz="2200" b="1" dirty="0">
                <a:solidFill>
                  <a:schemeClr val="tx2">
                    <a:lumMod val="75000"/>
                  </a:schemeClr>
                </a:solidFill>
                <a:latin typeface="Arial"/>
                <a:cs typeface="Arial"/>
              </a:rPr>
              <a:t>LR</a:t>
            </a:r>
            <a:r>
              <a:rPr sz="2200" b="1" spc="-65" dirty="0">
                <a:solidFill>
                  <a:schemeClr val="tx2">
                    <a:lumMod val="75000"/>
                  </a:schemeClr>
                </a:solidFill>
                <a:latin typeface="Arial"/>
                <a:cs typeface="Arial"/>
              </a:rPr>
              <a:t> </a:t>
            </a:r>
            <a:r>
              <a:rPr sz="2200" b="1" dirty="0">
                <a:solidFill>
                  <a:schemeClr val="tx2">
                    <a:lumMod val="75000"/>
                  </a:schemeClr>
                </a:solidFill>
                <a:latin typeface="Arial"/>
                <a:cs typeface="Arial"/>
              </a:rPr>
              <a:t>08/2010</a:t>
            </a:r>
            <a:r>
              <a:rPr sz="2200" b="1" spc="-65" dirty="0">
                <a:solidFill>
                  <a:schemeClr val="tx2">
                    <a:lumMod val="75000"/>
                  </a:schemeClr>
                </a:solidFill>
                <a:latin typeface="Arial"/>
                <a:cs typeface="Arial"/>
              </a:rPr>
              <a:t> </a:t>
            </a:r>
            <a:r>
              <a:rPr sz="2200" dirty="0">
                <a:solidFill>
                  <a:schemeClr val="tx2">
                    <a:lumMod val="75000"/>
                  </a:schemeClr>
                </a:solidFill>
                <a:latin typeface="Microsoft Sans Serif"/>
                <a:cs typeface="Microsoft Sans Serif"/>
              </a:rPr>
              <a:t>prevede</a:t>
            </a:r>
            <a:r>
              <a:rPr sz="2200" spc="-30"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l’istituzione</a:t>
            </a:r>
            <a:r>
              <a:rPr sz="2200" spc="-60"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di</a:t>
            </a:r>
            <a:r>
              <a:rPr sz="2200" spc="-25"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un</a:t>
            </a:r>
            <a:r>
              <a:rPr sz="2200" spc="-45" dirty="0">
                <a:solidFill>
                  <a:schemeClr val="tx2">
                    <a:lumMod val="75000"/>
                  </a:schemeClr>
                </a:solidFill>
                <a:latin typeface="Microsoft Sans Serif"/>
                <a:cs typeface="Microsoft Sans Serif"/>
              </a:rPr>
              <a:t> </a:t>
            </a:r>
            <a:r>
              <a:rPr sz="2200" b="1" dirty="0">
                <a:solidFill>
                  <a:schemeClr val="tx2">
                    <a:lumMod val="75000"/>
                  </a:schemeClr>
                </a:solidFill>
                <a:latin typeface="Arial"/>
                <a:cs typeface="Arial"/>
              </a:rPr>
              <a:t>collegio</a:t>
            </a:r>
            <a:r>
              <a:rPr sz="2200" b="1" spc="-55" dirty="0">
                <a:solidFill>
                  <a:schemeClr val="tx2">
                    <a:lumMod val="75000"/>
                  </a:schemeClr>
                </a:solidFill>
                <a:latin typeface="Arial"/>
                <a:cs typeface="Arial"/>
              </a:rPr>
              <a:t> </a:t>
            </a:r>
            <a:r>
              <a:rPr sz="2200" b="1" dirty="0">
                <a:solidFill>
                  <a:schemeClr val="tx2">
                    <a:lumMod val="75000"/>
                  </a:schemeClr>
                </a:solidFill>
                <a:latin typeface="Arial"/>
                <a:cs typeface="Arial"/>
              </a:rPr>
              <a:t>multidisciplinare</a:t>
            </a:r>
            <a:r>
              <a:rPr sz="2200" b="1" spc="-55" dirty="0">
                <a:solidFill>
                  <a:schemeClr val="tx2">
                    <a:lumMod val="75000"/>
                  </a:schemeClr>
                </a:solidFill>
                <a:latin typeface="Arial"/>
                <a:cs typeface="Arial"/>
              </a:rPr>
              <a:t> </a:t>
            </a:r>
            <a:r>
              <a:rPr sz="2200" b="1" spc="-25" dirty="0">
                <a:solidFill>
                  <a:schemeClr val="tx2">
                    <a:lumMod val="75000"/>
                  </a:schemeClr>
                </a:solidFill>
                <a:latin typeface="Arial"/>
                <a:cs typeface="Arial"/>
              </a:rPr>
              <a:t>di </a:t>
            </a:r>
            <a:r>
              <a:rPr sz="2200" b="1" spc="-10" dirty="0">
                <a:solidFill>
                  <a:schemeClr val="tx2">
                    <a:lumMod val="75000"/>
                  </a:schemeClr>
                </a:solidFill>
                <a:latin typeface="Arial"/>
                <a:cs typeface="Arial"/>
              </a:rPr>
              <a:t>specialisti</a:t>
            </a:r>
            <a:endParaRPr sz="2200" dirty="0">
              <a:solidFill>
                <a:schemeClr val="tx2">
                  <a:lumMod val="75000"/>
                </a:schemeClr>
              </a:solidFill>
              <a:latin typeface="Arial"/>
              <a:cs typeface="Arial"/>
            </a:endParaRPr>
          </a:p>
          <a:p>
            <a:pPr>
              <a:lnSpc>
                <a:spcPct val="100000"/>
              </a:lnSpc>
              <a:spcBef>
                <a:spcPts val="110"/>
              </a:spcBef>
            </a:pPr>
            <a:endParaRPr sz="2200" dirty="0">
              <a:solidFill>
                <a:schemeClr val="tx2">
                  <a:lumMod val="75000"/>
                </a:schemeClr>
              </a:solidFill>
              <a:latin typeface="Arial"/>
              <a:cs typeface="Arial"/>
            </a:endParaRPr>
          </a:p>
          <a:p>
            <a:pPr marL="354965" indent="-342265">
              <a:lnSpc>
                <a:spcPct val="100000"/>
              </a:lnSpc>
              <a:buFont typeface="Wingdings"/>
              <a:buChar char=""/>
              <a:tabLst>
                <a:tab pos="354965" algn="l"/>
              </a:tabLst>
            </a:pPr>
            <a:r>
              <a:rPr sz="2200" b="1" dirty="0">
                <a:solidFill>
                  <a:schemeClr val="tx2">
                    <a:lumMod val="75000"/>
                  </a:schemeClr>
                </a:solidFill>
                <a:latin typeface="Microsoft Sans Serif"/>
                <a:cs typeface="Microsoft Sans Serif"/>
              </a:rPr>
              <a:t>medico</a:t>
            </a:r>
            <a:r>
              <a:rPr sz="2200" b="1" spc="-15" dirty="0">
                <a:solidFill>
                  <a:schemeClr val="tx2">
                    <a:lumMod val="75000"/>
                  </a:schemeClr>
                </a:solidFill>
                <a:latin typeface="Microsoft Sans Serif"/>
                <a:cs typeface="Microsoft Sans Serif"/>
              </a:rPr>
              <a:t> </a:t>
            </a:r>
            <a:r>
              <a:rPr sz="2200" b="1" dirty="0">
                <a:solidFill>
                  <a:schemeClr val="tx2">
                    <a:lumMod val="75000"/>
                  </a:schemeClr>
                </a:solidFill>
                <a:latin typeface="Microsoft Sans Serif"/>
                <a:cs typeface="Microsoft Sans Serif"/>
              </a:rPr>
              <a:t>del</a:t>
            </a:r>
            <a:r>
              <a:rPr sz="2200" b="1" spc="-20" dirty="0">
                <a:solidFill>
                  <a:schemeClr val="tx2">
                    <a:lumMod val="75000"/>
                  </a:schemeClr>
                </a:solidFill>
                <a:latin typeface="Microsoft Sans Serif"/>
                <a:cs typeface="Microsoft Sans Serif"/>
              </a:rPr>
              <a:t> </a:t>
            </a:r>
            <a:r>
              <a:rPr sz="2200" b="1" dirty="0">
                <a:solidFill>
                  <a:schemeClr val="tx2">
                    <a:lumMod val="75000"/>
                  </a:schemeClr>
                </a:solidFill>
                <a:latin typeface="Microsoft Sans Serif"/>
                <a:cs typeface="Microsoft Sans Serif"/>
              </a:rPr>
              <a:t>lavoro</a:t>
            </a:r>
            <a:r>
              <a:rPr sz="2200" b="1" spc="-25" dirty="0">
                <a:solidFill>
                  <a:schemeClr val="tx2">
                    <a:lumMod val="75000"/>
                  </a:schemeClr>
                </a:solidFill>
                <a:latin typeface="Microsoft Sans Serif"/>
                <a:cs typeface="Microsoft Sans Serif"/>
              </a:rPr>
              <a:t> </a:t>
            </a:r>
            <a:r>
              <a:rPr sz="2200" b="1" dirty="0">
                <a:solidFill>
                  <a:schemeClr val="tx2">
                    <a:lumMod val="75000"/>
                  </a:schemeClr>
                </a:solidFill>
                <a:latin typeface="Microsoft Sans Serif"/>
                <a:cs typeface="Microsoft Sans Serif"/>
              </a:rPr>
              <a:t>con</a:t>
            </a:r>
            <a:r>
              <a:rPr sz="2200" b="1" spc="-40" dirty="0">
                <a:solidFill>
                  <a:schemeClr val="tx2">
                    <a:lumMod val="75000"/>
                  </a:schemeClr>
                </a:solidFill>
                <a:latin typeface="Microsoft Sans Serif"/>
                <a:cs typeface="Microsoft Sans Serif"/>
              </a:rPr>
              <a:t> </a:t>
            </a:r>
            <a:r>
              <a:rPr sz="2200" b="1" dirty="0">
                <a:solidFill>
                  <a:schemeClr val="tx2">
                    <a:lumMod val="75000"/>
                  </a:schemeClr>
                </a:solidFill>
                <a:latin typeface="Microsoft Sans Serif"/>
                <a:cs typeface="Microsoft Sans Serif"/>
              </a:rPr>
              <a:t>funzioni</a:t>
            </a:r>
            <a:r>
              <a:rPr sz="2200" b="1" spc="-25" dirty="0">
                <a:solidFill>
                  <a:schemeClr val="tx2">
                    <a:lumMod val="75000"/>
                  </a:schemeClr>
                </a:solidFill>
                <a:latin typeface="Microsoft Sans Serif"/>
                <a:cs typeface="Microsoft Sans Serif"/>
              </a:rPr>
              <a:t> </a:t>
            </a:r>
            <a:r>
              <a:rPr sz="2200" b="1" dirty="0">
                <a:solidFill>
                  <a:schemeClr val="tx2">
                    <a:lumMod val="75000"/>
                  </a:schemeClr>
                </a:solidFill>
                <a:latin typeface="Microsoft Sans Serif"/>
                <a:cs typeface="Microsoft Sans Serif"/>
              </a:rPr>
              <a:t>di</a:t>
            </a:r>
            <a:r>
              <a:rPr sz="2200" b="1" spc="-25" dirty="0">
                <a:solidFill>
                  <a:schemeClr val="tx2">
                    <a:lumMod val="75000"/>
                  </a:schemeClr>
                </a:solidFill>
                <a:latin typeface="Microsoft Sans Serif"/>
                <a:cs typeface="Microsoft Sans Serif"/>
              </a:rPr>
              <a:t> </a:t>
            </a:r>
            <a:r>
              <a:rPr sz="2200" b="1" spc="-10" dirty="0">
                <a:solidFill>
                  <a:schemeClr val="tx2">
                    <a:lumMod val="75000"/>
                  </a:schemeClr>
                </a:solidFill>
                <a:latin typeface="Microsoft Sans Serif"/>
                <a:cs typeface="Microsoft Sans Serif"/>
              </a:rPr>
              <a:t>coordinamento</a:t>
            </a:r>
            <a:endParaRPr sz="2200" b="1" dirty="0">
              <a:solidFill>
                <a:schemeClr val="tx2">
                  <a:lumMod val="75000"/>
                </a:schemeClr>
              </a:solidFill>
              <a:latin typeface="Microsoft Sans Serif"/>
              <a:cs typeface="Microsoft Sans Serif"/>
            </a:endParaRPr>
          </a:p>
          <a:p>
            <a:pPr marL="354965" indent="-342265">
              <a:lnSpc>
                <a:spcPct val="100000"/>
              </a:lnSpc>
              <a:buFont typeface="Wingdings"/>
              <a:buChar char=""/>
              <a:tabLst>
                <a:tab pos="354965" algn="l"/>
              </a:tabLst>
            </a:pPr>
            <a:r>
              <a:rPr lang="it-IT" sz="2200" dirty="0">
                <a:solidFill>
                  <a:schemeClr val="tx2">
                    <a:lumMod val="75000"/>
                  </a:schemeClr>
                </a:solidFill>
                <a:latin typeface="Microsoft Sans Serif"/>
                <a:cs typeface="Microsoft Sans Serif"/>
              </a:rPr>
              <a:t>e</a:t>
            </a:r>
            <a:r>
              <a:rPr sz="2200" dirty="0" err="1">
                <a:solidFill>
                  <a:schemeClr val="tx2">
                    <a:lumMod val="75000"/>
                  </a:schemeClr>
                </a:solidFill>
                <a:latin typeface="Microsoft Sans Serif"/>
                <a:cs typeface="Microsoft Sans Serif"/>
              </a:rPr>
              <a:t>sperto</a:t>
            </a:r>
            <a:r>
              <a:rPr sz="2200" spc="-20"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in</a:t>
            </a:r>
            <a:r>
              <a:rPr sz="2200" spc="-45"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psicologia</a:t>
            </a:r>
            <a:r>
              <a:rPr sz="2200" spc="-45"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del</a:t>
            </a:r>
            <a:r>
              <a:rPr sz="2200" spc="-25"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lavoro</a:t>
            </a:r>
            <a:r>
              <a:rPr sz="2200" spc="-25"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e</a:t>
            </a:r>
            <a:r>
              <a:rPr sz="2200" spc="-35" dirty="0">
                <a:solidFill>
                  <a:schemeClr val="tx2">
                    <a:lumMod val="75000"/>
                  </a:schemeClr>
                </a:solidFill>
                <a:latin typeface="Microsoft Sans Serif"/>
                <a:cs typeface="Microsoft Sans Serif"/>
              </a:rPr>
              <a:t> </a:t>
            </a:r>
            <a:r>
              <a:rPr sz="2200" dirty="0">
                <a:solidFill>
                  <a:schemeClr val="tx2">
                    <a:lumMod val="75000"/>
                  </a:schemeClr>
                </a:solidFill>
                <a:latin typeface="Microsoft Sans Serif"/>
                <a:cs typeface="Microsoft Sans Serif"/>
              </a:rPr>
              <a:t>delle</a:t>
            </a:r>
            <a:r>
              <a:rPr sz="2200" spc="5" dirty="0">
                <a:solidFill>
                  <a:schemeClr val="tx2">
                    <a:lumMod val="75000"/>
                  </a:schemeClr>
                </a:solidFill>
                <a:latin typeface="Microsoft Sans Serif"/>
                <a:cs typeface="Microsoft Sans Serif"/>
              </a:rPr>
              <a:t> </a:t>
            </a:r>
            <a:r>
              <a:rPr sz="2200" spc="-10" dirty="0">
                <a:solidFill>
                  <a:schemeClr val="tx2">
                    <a:lumMod val="75000"/>
                  </a:schemeClr>
                </a:solidFill>
                <a:latin typeface="Microsoft Sans Serif"/>
                <a:cs typeface="Microsoft Sans Serif"/>
              </a:rPr>
              <a:t>organizzazioni</a:t>
            </a:r>
            <a:endParaRPr sz="2200" dirty="0">
              <a:solidFill>
                <a:schemeClr val="tx2">
                  <a:lumMod val="75000"/>
                </a:schemeClr>
              </a:solidFill>
              <a:latin typeface="Microsoft Sans Serif"/>
              <a:cs typeface="Microsoft Sans Serif"/>
            </a:endParaRPr>
          </a:p>
          <a:p>
            <a:pPr marL="354965" indent="-342265">
              <a:lnSpc>
                <a:spcPct val="100000"/>
              </a:lnSpc>
              <a:spcBef>
                <a:spcPts val="5"/>
              </a:spcBef>
              <a:buFont typeface="Wingdings"/>
              <a:buChar char=""/>
              <a:tabLst>
                <a:tab pos="354965" algn="l"/>
              </a:tabLst>
            </a:pPr>
            <a:r>
              <a:rPr sz="2200" dirty="0">
                <a:solidFill>
                  <a:schemeClr val="tx2">
                    <a:lumMod val="75000"/>
                  </a:schemeClr>
                </a:solidFill>
                <a:latin typeface="Microsoft Sans Serif"/>
                <a:cs typeface="Microsoft Sans Serif"/>
              </a:rPr>
              <a:t>medico</a:t>
            </a:r>
            <a:r>
              <a:rPr sz="2200" spc="-60" dirty="0">
                <a:solidFill>
                  <a:schemeClr val="tx2">
                    <a:lumMod val="75000"/>
                  </a:schemeClr>
                </a:solidFill>
                <a:latin typeface="Microsoft Sans Serif"/>
                <a:cs typeface="Microsoft Sans Serif"/>
              </a:rPr>
              <a:t> </a:t>
            </a:r>
            <a:r>
              <a:rPr sz="2200" spc="-10" dirty="0">
                <a:solidFill>
                  <a:schemeClr val="tx2">
                    <a:lumMod val="75000"/>
                  </a:schemeClr>
                </a:solidFill>
                <a:latin typeface="Microsoft Sans Serif"/>
                <a:cs typeface="Microsoft Sans Serif"/>
              </a:rPr>
              <a:t>psichiatra</a:t>
            </a:r>
            <a:endParaRPr sz="2200" dirty="0">
              <a:solidFill>
                <a:schemeClr val="tx2">
                  <a:lumMod val="75000"/>
                </a:schemeClr>
              </a:solidFill>
              <a:latin typeface="Microsoft Sans Serif"/>
              <a:cs typeface="Microsoft Sans Serif"/>
            </a:endParaRPr>
          </a:p>
          <a:p>
            <a:pPr marL="354965" indent="-342265">
              <a:lnSpc>
                <a:spcPct val="100000"/>
              </a:lnSpc>
              <a:buFont typeface="Wingdings"/>
              <a:buChar char=""/>
              <a:tabLst>
                <a:tab pos="354965" algn="l"/>
              </a:tabLst>
            </a:pPr>
            <a:r>
              <a:rPr sz="2200" spc="-10" dirty="0">
                <a:solidFill>
                  <a:schemeClr val="tx2">
                    <a:lumMod val="75000"/>
                  </a:schemeClr>
                </a:solidFill>
                <a:latin typeface="Microsoft Sans Serif"/>
                <a:cs typeface="Microsoft Sans Serif"/>
              </a:rPr>
              <a:t>psicoterapeuta</a:t>
            </a:r>
            <a:endParaRPr sz="2200" dirty="0">
              <a:solidFill>
                <a:schemeClr val="tx2">
                  <a:lumMod val="75000"/>
                </a:schemeClr>
              </a:solidFill>
              <a:latin typeface="Microsoft Sans Serif"/>
              <a:cs typeface="Microsoft Sans Serif"/>
            </a:endParaRPr>
          </a:p>
        </p:txBody>
      </p:sp>
    </p:spTree>
    <p:extLst>
      <p:ext uri="{BB962C8B-B14F-4D97-AF65-F5344CB8AC3E}">
        <p14:creationId xmlns:p14="http://schemas.microsoft.com/office/powerpoint/2010/main" val="2479095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6198" y="169722"/>
            <a:ext cx="8983980" cy="774700"/>
          </a:xfrm>
          <a:custGeom>
            <a:avLst/>
            <a:gdLst/>
            <a:ahLst/>
            <a:cxnLst/>
            <a:rect l="l" t="t" r="r" b="b"/>
            <a:pathLst>
              <a:path w="8983980" h="774700">
                <a:moveTo>
                  <a:pt x="8983980" y="0"/>
                </a:moveTo>
                <a:lnTo>
                  <a:pt x="0" y="0"/>
                </a:lnTo>
                <a:lnTo>
                  <a:pt x="0" y="774268"/>
                </a:lnTo>
                <a:lnTo>
                  <a:pt x="8983980" y="774268"/>
                </a:lnTo>
                <a:lnTo>
                  <a:pt x="8983980" y="0"/>
                </a:lnTo>
                <a:close/>
              </a:path>
            </a:pathLst>
          </a:custGeom>
          <a:solidFill>
            <a:srgbClr val="2E5395"/>
          </a:solidFill>
        </p:spPr>
        <p:txBody>
          <a:bodyPr wrap="square" lIns="0" tIns="0" rIns="0" bIns="0" rtlCol="0"/>
          <a:lstStyle/>
          <a:p>
            <a:endParaRPr/>
          </a:p>
        </p:txBody>
      </p:sp>
      <p:sp>
        <p:nvSpPr>
          <p:cNvPr id="3" name="object 3"/>
          <p:cNvSpPr txBox="1"/>
          <p:nvPr/>
        </p:nvSpPr>
        <p:spPr>
          <a:xfrm>
            <a:off x="76198" y="169722"/>
            <a:ext cx="8996680" cy="774700"/>
          </a:xfrm>
          <a:prstGeom prst="rect">
            <a:avLst/>
          </a:prstGeom>
          <a:ln w="25400">
            <a:solidFill>
              <a:srgbClr val="30528F"/>
            </a:solidFill>
          </a:ln>
        </p:spPr>
        <p:txBody>
          <a:bodyPr vert="horz" wrap="square" lIns="0" tIns="36830" rIns="0" bIns="0" rtlCol="0">
            <a:spAutoFit/>
          </a:bodyPr>
          <a:lstStyle/>
          <a:p>
            <a:pPr marR="3810" algn="r">
              <a:lnSpc>
                <a:spcPct val="100000"/>
              </a:lnSpc>
              <a:spcBef>
                <a:spcPts val="290"/>
              </a:spcBef>
            </a:pPr>
            <a:r>
              <a:rPr sz="2400" spc="-85" dirty="0">
                <a:solidFill>
                  <a:srgbClr val="FFFFFF"/>
                </a:solidFill>
                <a:latin typeface="Arial Black"/>
                <a:cs typeface="Arial Black"/>
              </a:rPr>
              <a:t>Dipartimento</a:t>
            </a:r>
            <a:r>
              <a:rPr sz="2400" spc="-140" dirty="0">
                <a:solidFill>
                  <a:srgbClr val="FFFFFF"/>
                </a:solidFill>
                <a:latin typeface="Arial Black"/>
                <a:cs typeface="Arial Black"/>
              </a:rPr>
              <a:t> </a:t>
            </a:r>
            <a:r>
              <a:rPr sz="2400" spc="-90" dirty="0">
                <a:solidFill>
                  <a:srgbClr val="FFFFFF"/>
                </a:solidFill>
                <a:latin typeface="Arial Black"/>
                <a:cs typeface="Arial Black"/>
              </a:rPr>
              <a:t>di</a:t>
            </a:r>
            <a:r>
              <a:rPr sz="2400" spc="-125" dirty="0">
                <a:solidFill>
                  <a:srgbClr val="FFFFFF"/>
                </a:solidFill>
                <a:latin typeface="Arial Black"/>
                <a:cs typeface="Arial Black"/>
              </a:rPr>
              <a:t> </a:t>
            </a:r>
            <a:r>
              <a:rPr sz="2400" spc="-30" dirty="0">
                <a:solidFill>
                  <a:srgbClr val="FFFFFF"/>
                </a:solidFill>
                <a:latin typeface="Arial Black"/>
                <a:cs typeface="Arial Black"/>
              </a:rPr>
              <a:t>Prevenzione</a:t>
            </a:r>
            <a:endParaRPr sz="2400" dirty="0">
              <a:latin typeface="Arial Black"/>
              <a:cs typeface="Arial Black"/>
            </a:endParaRPr>
          </a:p>
          <a:p>
            <a:pPr algn="r">
              <a:lnSpc>
                <a:spcPct val="100000"/>
              </a:lnSpc>
            </a:pPr>
            <a:r>
              <a:rPr sz="2400" spc="-30" dirty="0">
                <a:solidFill>
                  <a:srgbClr val="FFFFFF"/>
                </a:solidFill>
                <a:latin typeface="Arial Black"/>
                <a:cs typeface="Arial Black"/>
              </a:rPr>
              <a:t>S</a:t>
            </a:r>
            <a:r>
              <a:rPr lang="it-IT" sz="2400" spc="-30" dirty="0">
                <a:solidFill>
                  <a:srgbClr val="FFFFFF"/>
                </a:solidFill>
                <a:latin typeface="Arial Black"/>
                <a:cs typeface="Arial Black"/>
              </a:rPr>
              <a:t>PISAL</a:t>
            </a:r>
            <a:endParaRPr sz="2400" dirty="0">
              <a:latin typeface="Arial Black"/>
              <a:cs typeface="Arial Black"/>
            </a:endParaRPr>
          </a:p>
        </p:txBody>
      </p:sp>
      <p:grpSp>
        <p:nvGrpSpPr>
          <p:cNvPr id="4" name="object 4"/>
          <p:cNvGrpSpPr/>
          <p:nvPr/>
        </p:nvGrpSpPr>
        <p:grpSpPr>
          <a:xfrm>
            <a:off x="305092" y="212284"/>
            <a:ext cx="1212215" cy="569595"/>
            <a:chOff x="305092" y="212284"/>
            <a:chExt cx="1212215" cy="569595"/>
          </a:xfrm>
        </p:grpSpPr>
        <p:sp>
          <p:nvSpPr>
            <p:cNvPr id="5" name="object 5"/>
            <p:cNvSpPr/>
            <p:nvPr/>
          </p:nvSpPr>
          <p:spPr>
            <a:xfrm>
              <a:off x="815492" y="376427"/>
              <a:ext cx="701675" cy="288290"/>
            </a:xfrm>
            <a:custGeom>
              <a:avLst/>
              <a:gdLst/>
              <a:ahLst/>
              <a:cxnLst/>
              <a:rect l="l" t="t" r="r" b="b"/>
              <a:pathLst>
                <a:path w="701675" h="288290">
                  <a:moveTo>
                    <a:pt x="131216" y="3810"/>
                  </a:moveTo>
                  <a:lnTo>
                    <a:pt x="93510" y="3810"/>
                  </a:lnTo>
                  <a:lnTo>
                    <a:pt x="93510" y="207772"/>
                  </a:lnTo>
                  <a:lnTo>
                    <a:pt x="93167" y="220345"/>
                  </a:lnTo>
                  <a:lnTo>
                    <a:pt x="87972" y="243967"/>
                  </a:lnTo>
                  <a:lnTo>
                    <a:pt x="65798" y="252730"/>
                  </a:lnTo>
                  <a:lnTo>
                    <a:pt x="58089" y="252095"/>
                  </a:lnTo>
                  <a:lnTo>
                    <a:pt x="40830" y="236474"/>
                  </a:lnTo>
                  <a:lnTo>
                    <a:pt x="38061" y="216281"/>
                  </a:lnTo>
                  <a:lnTo>
                    <a:pt x="37706" y="202311"/>
                  </a:lnTo>
                  <a:lnTo>
                    <a:pt x="37706" y="3810"/>
                  </a:lnTo>
                  <a:lnTo>
                    <a:pt x="0" y="3810"/>
                  </a:lnTo>
                  <a:lnTo>
                    <a:pt x="0" y="202311"/>
                  </a:lnTo>
                  <a:lnTo>
                    <a:pt x="685" y="223520"/>
                  </a:lnTo>
                  <a:lnTo>
                    <a:pt x="6146" y="254635"/>
                  </a:lnTo>
                  <a:lnTo>
                    <a:pt x="20193" y="274955"/>
                  </a:lnTo>
                  <a:lnTo>
                    <a:pt x="47256" y="286766"/>
                  </a:lnTo>
                  <a:lnTo>
                    <a:pt x="65062" y="288290"/>
                  </a:lnTo>
                  <a:lnTo>
                    <a:pt x="81394" y="287147"/>
                  </a:lnTo>
                  <a:lnTo>
                    <a:pt x="107365" y="277876"/>
                  </a:lnTo>
                  <a:lnTo>
                    <a:pt x="123202" y="259969"/>
                  </a:lnTo>
                  <a:lnTo>
                    <a:pt x="130327" y="228854"/>
                  </a:lnTo>
                  <a:lnTo>
                    <a:pt x="131216" y="207772"/>
                  </a:lnTo>
                  <a:lnTo>
                    <a:pt x="131216" y="3810"/>
                  </a:lnTo>
                  <a:close/>
                </a:path>
                <a:path w="701675" h="288290">
                  <a:moveTo>
                    <a:pt x="275310" y="252222"/>
                  </a:moveTo>
                  <a:lnTo>
                    <a:pt x="212483" y="252222"/>
                  </a:lnTo>
                  <a:lnTo>
                    <a:pt x="212483" y="3302"/>
                  </a:lnTo>
                  <a:lnTo>
                    <a:pt x="174053" y="3302"/>
                  </a:lnTo>
                  <a:lnTo>
                    <a:pt x="174053" y="252222"/>
                  </a:lnTo>
                  <a:lnTo>
                    <a:pt x="174053" y="285242"/>
                  </a:lnTo>
                  <a:lnTo>
                    <a:pt x="275310" y="285242"/>
                  </a:lnTo>
                  <a:lnTo>
                    <a:pt x="275310" y="252222"/>
                  </a:lnTo>
                  <a:close/>
                </a:path>
                <a:path w="701675" h="288290">
                  <a:moveTo>
                    <a:pt x="411289" y="213995"/>
                  </a:moveTo>
                  <a:lnTo>
                    <a:pt x="402793" y="173482"/>
                  </a:lnTo>
                  <a:lnTo>
                    <a:pt x="370814" y="132842"/>
                  </a:lnTo>
                  <a:lnTo>
                    <a:pt x="359244" y="121158"/>
                  </a:lnTo>
                  <a:lnTo>
                    <a:pt x="350037" y="111379"/>
                  </a:lnTo>
                  <a:lnTo>
                    <a:pt x="338480" y="96774"/>
                  </a:lnTo>
                  <a:lnTo>
                    <a:pt x="332066" y="78613"/>
                  </a:lnTo>
                  <a:lnTo>
                    <a:pt x="331647" y="71501"/>
                  </a:lnTo>
                  <a:lnTo>
                    <a:pt x="332244" y="63627"/>
                  </a:lnTo>
                  <a:lnTo>
                    <a:pt x="341249" y="44831"/>
                  </a:lnTo>
                  <a:lnTo>
                    <a:pt x="358787" y="34925"/>
                  </a:lnTo>
                  <a:lnTo>
                    <a:pt x="366014" y="34163"/>
                  </a:lnTo>
                  <a:lnTo>
                    <a:pt x="373253" y="35052"/>
                  </a:lnTo>
                  <a:lnTo>
                    <a:pt x="380936" y="37338"/>
                  </a:lnTo>
                  <a:lnTo>
                    <a:pt x="389051" y="41148"/>
                  </a:lnTo>
                  <a:lnTo>
                    <a:pt x="397611" y="46609"/>
                  </a:lnTo>
                  <a:lnTo>
                    <a:pt x="397611" y="9652"/>
                  </a:lnTo>
                  <a:lnTo>
                    <a:pt x="388162" y="5461"/>
                  </a:lnTo>
                  <a:lnTo>
                    <a:pt x="378485" y="2413"/>
                  </a:lnTo>
                  <a:lnTo>
                    <a:pt x="368579" y="635"/>
                  </a:lnTo>
                  <a:lnTo>
                    <a:pt x="358444" y="0"/>
                  </a:lnTo>
                  <a:lnTo>
                    <a:pt x="344398" y="1270"/>
                  </a:lnTo>
                  <a:lnTo>
                    <a:pt x="320840" y="10922"/>
                  </a:lnTo>
                  <a:lnTo>
                    <a:pt x="303720" y="29972"/>
                  </a:lnTo>
                  <a:lnTo>
                    <a:pt x="295033" y="56134"/>
                  </a:lnTo>
                  <a:lnTo>
                    <a:pt x="293954" y="71755"/>
                  </a:lnTo>
                  <a:lnTo>
                    <a:pt x="294500" y="83439"/>
                  </a:lnTo>
                  <a:lnTo>
                    <a:pt x="298932" y="103632"/>
                  </a:lnTo>
                  <a:lnTo>
                    <a:pt x="308686" y="121031"/>
                  </a:lnTo>
                  <a:lnTo>
                    <a:pt x="322160" y="136906"/>
                  </a:lnTo>
                  <a:lnTo>
                    <a:pt x="349885" y="165227"/>
                  </a:lnTo>
                  <a:lnTo>
                    <a:pt x="362546" y="180213"/>
                  </a:lnTo>
                  <a:lnTo>
                    <a:pt x="371881" y="199517"/>
                  </a:lnTo>
                  <a:lnTo>
                    <a:pt x="373583" y="213995"/>
                  </a:lnTo>
                  <a:lnTo>
                    <a:pt x="373037" y="222377"/>
                  </a:lnTo>
                  <a:lnTo>
                    <a:pt x="364718" y="241935"/>
                  </a:lnTo>
                  <a:lnTo>
                    <a:pt x="347560" y="251587"/>
                  </a:lnTo>
                  <a:lnTo>
                    <a:pt x="340144" y="252222"/>
                  </a:lnTo>
                  <a:lnTo>
                    <a:pt x="331508" y="251333"/>
                  </a:lnTo>
                  <a:lnTo>
                    <a:pt x="322402" y="248539"/>
                  </a:lnTo>
                  <a:lnTo>
                    <a:pt x="312839" y="243967"/>
                  </a:lnTo>
                  <a:lnTo>
                    <a:pt x="302818" y="237490"/>
                  </a:lnTo>
                  <a:lnTo>
                    <a:pt x="302818" y="274955"/>
                  </a:lnTo>
                  <a:lnTo>
                    <a:pt x="311950" y="280797"/>
                  </a:lnTo>
                  <a:lnTo>
                    <a:pt x="321983" y="284988"/>
                  </a:lnTo>
                  <a:lnTo>
                    <a:pt x="332917" y="287401"/>
                  </a:lnTo>
                  <a:lnTo>
                    <a:pt x="344766" y="288290"/>
                  </a:lnTo>
                  <a:lnTo>
                    <a:pt x="358698" y="287020"/>
                  </a:lnTo>
                  <a:lnTo>
                    <a:pt x="382638" y="276733"/>
                  </a:lnTo>
                  <a:lnTo>
                    <a:pt x="400786" y="256413"/>
                  </a:lnTo>
                  <a:lnTo>
                    <a:pt x="410121" y="229616"/>
                  </a:lnTo>
                  <a:lnTo>
                    <a:pt x="411289" y="213995"/>
                  </a:lnTo>
                  <a:close/>
                </a:path>
                <a:path w="701675" h="288290">
                  <a:moveTo>
                    <a:pt x="551281" y="213995"/>
                  </a:moveTo>
                  <a:lnTo>
                    <a:pt x="537692" y="164465"/>
                  </a:lnTo>
                  <a:lnTo>
                    <a:pt x="490067" y="111379"/>
                  </a:lnTo>
                  <a:lnTo>
                    <a:pt x="478510" y="96774"/>
                  </a:lnTo>
                  <a:lnTo>
                    <a:pt x="472160" y="78613"/>
                  </a:lnTo>
                  <a:lnTo>
                    <a:pt x="471652" y="71501"/>
                  </a:lnTo>
                  <a:lnTo>
                    <a:pt x="472287" y="63627"/>
                  </a:lnTo>
                  <a:lnTo>
                    <a:pt x="481304" y="44831"/>
                  </a:lnTo>
                  <a:lnTo>
                    <a:pt x="498830" y="34925"/>
                  </a:lnTo>
                  <a:lnTo>
                    <a:pt x="506069" y="34163"/>
                  </a:lnTo>
                  <a:lnTo>
                    <a:pt x="513308" y="35052"/>
                  </a:lnTo>
                  <a:lnTo>
                    <a:pt x="520928" y="37338"/>
                  </a:lnTo>
                  <a:lnTo>
                    <a:pt x="529056" y="41148"/>
                  </a:lnTo>
                  <a:lnTo>
                    <a:pt x="537692" y="46609"/>
                  </a:lnTo>
                  <a:lnTo>
                    <a:pt x="537692" y="9652"/>
                  </a:lnTo>
                  <a:lnTo>
                    <a:pt x="528167" y="5461"/>
                  </a:lnTo>
                  <a:lnTo>
                    <a:pt x="518515" y="2413"/>
                  </a:lnTo>
                  <a:lnTo>
                    <a:pt x="508609" y="635"/>
                  </a:lnTo>
                  <a:lnTo>
                    <a:pt x="498449" y="0"/>
                  </a:lnTo>
                  <a:lnTo>
                    <a:pt x="471906" y="4826"/>
                  </a:lnTo>
                  <a:lnTo>
                    <a:pt x="451358" y="19431"/>
                  </a:lnTo>
                  <a:lnTo>
                    <a:pt x="438327" y="42164"/>
                  </a:lnTo>
                  <a:lnTo>
                    <a:pt x="433984" y="71755"/>
                  </a:lnTo>
                  <a:lnTo>
                    <a:pt x="434543" y="83439"/>
                  </a:lnTo>
                  <a:lnTo>
                    <a:pt x="438975" y="103632"/>
                  </a:lnTo>
                  <a:lnTo>
                    <a:pt x="448729" y="121031"/>
                  </a:lnTo>
                  <a:lnTo>
                    <a:pt x="462254" y="136906"/>
                  </a:lnTo>
                  <a:lnTo>
                    <a:pt x="489940" y="165227"/>
                  </a:lnTo>
                  <a:lnTo>
                    <a:pt x="502640" y="180213"/>
                  </a:lnTo>
                  <a:lnTo>
                    <a:pt x="511911" y="199517"/>
                  </a:lnTo>
                  <a:lnTo>
                    <a:pt x="513562" y="213995"/>
                  </a:lnTo>
                  <a:lnTo>
                    <a:pt x="513054" y="222377"/>
                  </a:lnTo>
                  <a:lnTo>
                    <a:pt x="504799" y="241935"/>
                  </a:lnTo>
                  <a:lnTo>
                    <a:pt x="487654" y="251587"/>
                  </a:lnTo>
                  <a:lnTo>
                    <a:pt x="480161" y="252222"/>
                  </a:lnTo>
                  <a:lnTo>
                    <a:pt x="471525" y="251333"/>
                  </a:lnTo>
                  <a:lnTo>
                    <a:pt x="462381" y="248539"/>
                  </a:lnTo>
                  <a:lnTo>
                    <a:pt x="452882" y="243967"/>
                  </a:lnTo>
                  <a:lnTo>
                    <a:pt x="442861" y="237490"/>
                  </a:lnTo>
                  <a:lnTo>
                    <a:pt x="442861" y="274955"/>
                  </a:lnTo>
                  <a:lnTo>
                    <a:pt x="451993" y="280797"/>
                  </a:lnTo>
                  <a:lnTo>
                    <a:pt x="462000" y="284988"/>
                  </a:lnTo>
                  <a:lnTo>
                    <a:pt x="472922" y="287401"/>
                  </a:lnTo>
                  <a:lnTo>
                    <a:pt x="484860" y="288290"/>
                  </a:lnTo>
                  <a:lnTo>
                    <a:pt x="498703" y="287020"/>
                  </a:lnTo>
                  <a:lnTo>
                    <a:pt x="522706" y="276733"/>
                  </a:lnTo>
                  <a:lnTo>
                    <a:pt x="540867" y="256413"/>
                  </a:lnTo>
                  <a:lnTo>
                    <a:pt x="550138" y="229616"/>
                  </a:lnTo>
                  <a:lnTo>
                    <a:pt x="551281" y="213995"/>
                  </a:lnTo>
                  <a:close/>
                </a:path>
                <a:path w="701675" h="288290">
                  <a:moveTo>
                    <a:pt x="701649" y="205613"/>
                  </a:moveTo>
                  <a:lnTo>
                    <a:pt x="701268" y="191262"/>
                  </a:lnTo>
                  <a:lnTo>
                    <a:pt x="697458" y="168783"/>
                  </a:lnTo>
                  <a:lnTo>
                    <a:pt x="683488" y="148336"/>
                  </a:lnTo>
                  <a:lnTo>
                    <a:pt x="666597" y="139700"/>
                  </a:lnTo>
                  <a:lnTo>
                    <a:pt x="675106" y="135763"/>
                  </a:lnTo>
                  <a:lnTo>
                    <a:pt x="691489" y="118491"/>
                  </a:lnTo>
                  <a:lnTo>
                    <a:pt x="696569" y="100330"/>
                  </a:lnTo>
                  <a:lnTo>
                    <a:pt x="698220" y="73406"/>
                  </a:lnTo>
                  <a:lnTo>
                    <a:pt x="697331" y="55626"/>
                  </a:lnTo>
                  <a:lnTo>
                    <a:pt x="690092" y="27813"/>
                  </a:lnTo>
                  <a:lnTo>
                    <a:pt x="675487" y="10160"/>
                  </a:lnTo>
                  <a:lnTo>
                    <a:pt x="652627" y="1524"/>
                  </a:lnTo>
                  <a:lnTo>
                    <a:pt x="637895" y="381"/>
                  </a:lnTo>
                  <a:lnTo>
                    <a:pt x="617829" y="2667"/>
                  </a:lnTo>
                  <a:lnTo>
                    <a:pt x="598271" y="13208"/>
                  </a:lnTo>
                  <a:lnTo>
                    <a:pt x="586333" y="33020"/>
                  </a:lnTo>
                  <a:lnTo>
                    <a:pt x="582015" y="54229"/>
                  </a:lnTo>
                  <a:lnTo>
                    <a:pt x="581253" y="71755"/>
                  </a:lnTo>
                  <a:lnTo>
                    <a:pt x="581253" y="79121"/>
                  </a:lnTo>
                  <a:lnTo>
                    <a:pt x="617829" y="79121"/>
                  </a:lnTo>
                  <a:lnTo>
                    <a:pt x="617575" y="70612"/>
                  </a:lnTo>
                  <a:lnTo>
                    <a:pt x="618972" y="54356"/>
                  </a:lnTo>
                  <a:lnTo>
                    <a:pt x="623163" y="42672"/>
                  </a:lnTo>
                  <a:lnTo>
                    <a:pt x="630148" y="35687"/>
                  </a:lnTo>
                  <a:lnTo>
                    <a:pt x="639800" y="33274"/>
                  </a:lnTo>
                  <a:lnTo>
                    <a:pt x="649579" y="36068"/>
                  </a:lnTo>
                  <a:lnTo>
                    <a:pt x="656564" y="44196"/>
                  </a:lnTo>
                  <a:lnTo>
                    <a:pt x="660755" y="57912"/>
                  </a:lnTo>
                  <a:lnTo>
                    <a:pt x="662152" y="76962"/>
                  </a:lnTo>
                  <a:lnTo>
                    <a:pt x="661644" y="89154"/>
                  </a:lnTo>
                  <a:lnTo>
                    <a:pt x="654151" y="112776"/>
                  </a:lnTo>
                  <a:lnTo>
                    <a:pt x="634212" y="121666"/>
                  </a:lnTo>
                  <a:lnTo>
                    <a:pt x="623925" y="122301"/>
                  </a:lnTo>
                  <a:lnTo>
                    <a:pt x="618591" y="122301"/>
                  </a:lnTo>
                  <a:lnTo>
                    <a:pt x="618591" y="155067"/>
                  </a:lnTo>
                  <a:lnTo>
                    <a:pt x="625703" y="154178"/>
                  </a:lnTo>
                  <a:lnTo>
                    <a:pt x="628497" y="154178"/>
                  </a:lnTo>
                  <a:lnTo>
                    <a:pt x="637006" y="154813"/>
                  </a:lnTo>
                  <a:lnTo>
                    <a:pt x="654659" y="165481"/>
                  </a:lnTo>
                  <a:lnTo>
                    <a:pt x="662025" y="190373"/>
                  </a:lnTo>
                  <a:lnTo>
                    <a:pt x="662533" y="202311"/>
                  </a:lnTo>
                  <a:lnTo>
                    <a:pt x="662406" y="209169"/>
                  </a:lnTo>
                  <a:lnTo>
                    <a:pt x="660247" y="231394"/>
                  </a:lnTo>
                  <a:lnTo>
                    <a:pt x="651357" y="250063"/>
                  </a:lnTo>
                  <a:lnTo>
                    <a:pt x="635736" y="254762"/>
                  </a:lnTo>
                  <a:lnTo>
                    <a:pt x="630529" y="254254"/>
                  </a:lnTo>
                  <a:lnTo>
                    <a:pt x="615543" y="241554"/>
                  </a:lnTo>
                  <a:lnTo>
                    <a:pt x="611860" y="223266"/>
                  </a:lnTo>
                  <a:lnTo>
                    <a:pt x="612241" y="214249"/>
                  </a:lnTo>
                  <a:lnTo>
                    <a:pt x="576173" y="214249"/>
                  </a:lnTo>
                  <a:lnTo>
                    <a:pt x="585444" y="264160"/>
                  </a:lnTo>
                  <a:lnTo>
                    <a:pt x="634847" y="288036"/>
                  </a:lnTo>
                  <a:lnTo>
                    <a:pt x="650849" y="286766"/>
                  </a:lnTo>
                  <a:lnTo>
                    <a:pt x="676122" y="276860"/>
                  </a:lnTo>
                  <a:lnTo>
                    <a:pt x="692505" y="256667"/>
                  </a:lnTo>
                  <a:lnTo>
                    <a:pt x="700633" y="225425"/>
                  </a:lnTo>
                  <a:lnTo>
                    <a:pt x="701649" y="205613"/>
                  </a:lnTo>
                  <a:close/>
                </a:path>
              </a:pathLst>
            </a:custGeom>
            <a:solidFill>
              <a:srgbClr val="FFFFFF"/>
            </a:solidFill>
          </p:spPr>
          <p:txBody>
            <a:bodyPr wrap="square" lIns="0" tIns="0" rIns="0" bIns="0" rtlCol="0"/>
            <a:lstStyle/>
            <a:p>
              <a:endParaRPr/>
            </a:p>
          </p:txBody>
        </p:sp>
        <p:pic>
          <p:nvPicPr>
            <p:cNvPr id="6" name="object 6"/>
            <p:cNvPicPr/>
            <p:nvPr/>
          </p:nvPicPr>
          <p:blipFill>
            <a:blip r:embed="rId2" cstate="print"/>
            <a:stretch>
              <a:fillRect/>
            </a:stretch>
          </p:blipFill>
          <p:spPr>
            <a:xfrm>
              <a:off x="327240" y="387591"/>
              <a:ext cx="376224" cy="383044"/>
            </a:xfrm>
            <a:prstGeom prst="rect">
              <a:avLst/>
            </a:prstGeom>
          </p:spPr>
        </p:pic>
        <p:sp>
          <p:nvSpPr>
            <p:cNvPr id="7" name="object 7"/>
            <p:cNvSpPr/>
            <p:nvPr/>
          </p:nvSpPr>
          <p:spPr>
            <a:xfrm>
              <a:off x="320890" y="379856"/>
              <a:ext cx="390525" cy="401955"/>
            </a:xfrm>
            <a:custGeom>
              <a:avLst/>
              <a:gdLst/>
              <a:ahLst/>
              <a:cxnLst/>
              <a:rect l="l" t="t" r="r" b="b"/>
              <a:pathLst>
                <a:path w="390525" h="401955">
                  <a:moveTo>
                    <a:pt x="376656" y="368554"/>
                  </a:moveTo>
                  <a:lnTo>
                    <a:pt x="371830" y="372618"/>
                  </a:lnTo>
                  <a:lnTo>
                    <a:pt x="375526" y="371602"/>
                  </a:lnTo>
                  <a:lnTo>
                    <a:pt x="376656" y="368554"/>
                  </a:lnTo>
                  <a:close/>
                </a:path>
                <a:path w="390525" h="401955">
                  <a:moveTo>
                    <a:pt x="390436" y="381"/>
                  </a:moveTo>
                  <a:lnTo>
                    <a:pt x="0" y="0"/>
                  </a:lnTo>
                  <a:lnTo>
                    <a:pt x="76" y="334518"/>
                  </a:lnTo>
                  <a:lnTo>
                    <a:pt x="393" y="342138"/>
                  </a:lnTo>
                  <a:lnTo>
                    <a:pt x="4826" y="361061"/>
                  </a:lnTo>
                  <a:lnTo>
                    <a:pt x="26504" y="378968"/>
                  </a:lnTo>
                  <a:lnTo>
                    <a:pt x="53733" y="382016"/>
                  </a:lnTo>
                  <a:lnTo>
                    <a:pt x="85305" y="382143"/>
                  </a:lnTo>
                  <a:lnTo>
                    <a:pt x="111836" y="382524"/>
                  </a:lnTo>
                  <a:lnTo>
                    <a:pt x="133845" y="383159"/>
                  </a:lnTo>
                  <a:lnTo>
                    <a:pt x="165836" y="386588"/>
                  </a:lnTo>
                  <a:lnTo>
                    <a:pt x="185826" y="393446"/>
                  </a:lnTo>
                  <a:lnTo>
                    <a:pt x="196278" y="401574"/>
                  </a:lnTo>
                  <a:lnTo>
                    <a:pt x="199237" y="398653"/>
                  </a:lnTo>
                  <a:lnTo>
                    <a:pt x="240690" y="384429"/>
                  </a:lnTo>
                  <a:lnTo>
                    <a:pt x="280835" y="382524"/>
                  </a:lnTo>
                  <a:lnTo>
                    <a:pt x="348322" y="381889"/>
                  </a:lnTo>
                  <a:lnTo>
                    <a:pt x="366014" y="377571"/>
                  </a:lnTo>
                  <a:lnTo>
                    <a:pt x="371830" y="372618"/>
                  </a:lnTo>
                  <a:lnTo>
                    <a:pt x="363220" y="374904"/>
                  </a:lnTo>
                  <a:lnTo>
                    <a:pt x="339255" y="372364"/>
                  </a:lnTo>
                  <a:lnTo>
                    <a:pt x="280352" y="372872"/>
                  </a:lnTo>
                  <a:lnTo>
                    <a:pt x="225247" y="377063"/>
                  </a:lnTo>
                  <a:lnTo>
                    <a:pt x="196278" y="388620"/>
                  </a:lnTo>
                  <a:lnTo>
                    <a:pt x="188290" y="383667"/>
                  </a:lnTo>
                  <a:lnTo>
                    <a:pt x="134391" y="373634"/>
                  </a:lnTo>
                  <a:lnTo>
                    <a:pt x="85382" y="372491"/>
                  </a:lnTo>
                  <a:lnTo>
                    <a:pt x="53733" y="372364"/>
                  </a:lnTo>
                  <a:lnTo>
                    <a:pt x="41846" y="371602"/>
                  </a:lnTo>
                  <a:lnTo>
                    <a:pt x="20307" y="360807"/>
                  </a:lnTo>
                  <a:lnTo>
                    <a:pt x="13411" y="338963"/>
                  </a:lnTo>
                  <a:lnTo>
                    <a:pt x="13246" y="334518"/>
                  </a:lnTo>
                  <a:lnTo>
                    <a:pt x="13550" y="334518"/>
                  </a:lnTo>
                  <a:lnTo>
                    <a:pt x="13550" y="9652"/>
                  </a:lnTo>
                  <a:lnTo>
                    <a:pt x="380707" y="10033"/>
                  </a:lnTo>
                  <a:lnTo>
                    <a:pt x="380707" y="333629"/>
                  </a:lnTo>
                  <a:lnTo>
                    <a:pt x="380060" y="359156"/>
                  </a:lnTo>
                  <a:lnTo>
                    <a:pt x="376656" y="368554"/>
                  </a:lnTo>
                  <a:lnTo>
                    <a:pt x="382905" y="363220"/>
                  </a:lnTo>
                  <a:lnTo>
                    <a:pt x="390436" y="333629"/>
                  </a:lnTo>
                  <a:lnTo>
                    <a:pt x="390436" y="381"/>
                  </a:lnTo>
                  <a:close/>
                </a:path>
              </a:pathLst>
            </a:custGeom>
            <a:solidFill>
              <a:srgbClr val="DEBD00"/>
            </a:solidFill>
          </p:spPr>
          <p:txBody>
            <a:bodyPr wrap="square" lIns="0" tIns="0" rIns="0" bIns="0" rtlCol="0"/>
            <a:lstStyle/>
            <a:p>
              <a:endParaRPr/>
            </a:p>
          </p:txBody>
        </p:sp>
        <p:pic>
          <p:nvPicPr>
            <p:cNvPr id="8" name="object 8"/>
            <p:cNvPicPr/>
            <p:nvPr/>
          </p:nvPicPr>
          <p:blipFill>
            <a:blip r:embed="rId3" cstate="print"/>
            <a:stretch>
              <a:fillRect/>
            </a:stretch>
          </p:blipFill>
          <p:spPr>
            <a:xfrm>
              <a:off x="322351" y="212284"/>
              <a:ext cx="191985" cy="68004"/>
            </a:xfrm>
            <a:prstGeom prst="rect">
              <a:avLst/>
            </a:prstGeom>
          </p:spPr>
        </p:pic>
        <p:pic>
          <p:nvPicPr>
            <p:cNvPr id="9" name="object 9"/>
            <p:cNvPicPr/>
            <p:nvPr/>
          </p:nvPicPr>
          <p:blipFill>
            <a:blip r:embed="rId4" cstate="print"/>
            <a:stretch>
              <a:fillRect/>
            </a:stretch>
          </p:blipFill>
          <p:spPr>
            <a:xfrm>
              <a:off x="545693" y="212284"/>
              <a:ext cx="240154" cy="68004"/>
            </a:xfrm>
            <a:prstGeom prst="rect">
              <a:avLst/>
            </a:prstGeom>
          </p:spPr>
        </p:pic>
        <p:pic>
          <p:nvPicPr>
            <p:cNvPr id="10" name="object 10"/>
            <p:cNvPicPr/>
            <p:nvPr/>
          </p:nvPicPr>
          <p:blipFill>
            <a:blip r:embed="rId5" cstate="print"/>
            <a:stretch>
              <a:fillRect/>
            </a:stretch>
          </p:blipFill>
          <p:spPr>
            <a:xfrm>
              <a:off x="858177" y="213762"/>
              <a:ext cx="116857" cy="65002"/>
            </a:xfrm>
            <a:prstGeom prst="rect">
              <a:avLst/>
            </a:prstGeom>
          </p:spPr>
        </p:pic>
        <p:sp>
          <p:nvSpPr>
            <p:cNvPr id="11" name="object 11"/>
            <p:cNvSpPr/>
            <p:nvPr/>
          </p:nvSpPr>
          <p:spPr>
            <a:xfrm>
              <a:off x="1004836" y="213740"/>
              <a:ext cx="37465" cy="65405"/>
            </a:xfrm>
            <a:custGeom>
              <a:avLst/>
              <a:gdLst/>
              <a:ahLst/>
              <a:cxnLst/>
              <a:rect l="l" t="t" r="r" b="b"/>
              <a:pathLst>
                <a:path w="37465" h="65404">
                  <a:moveTo>
                    <a:pt x="11607" y="0"/>
                  </a:moveTo>
                  <a:lnTo>
                    <a:pt x="0" y="0"/>
                  </a:lnTo>
                  <a:lnTo>
                    <a:pt x="0" y="65277"/>
                  </a:lnTo>
                  <a:lnTo>
                    <a:pt x="37350" y="65277"/>
                  </a:lnTo>
                  <a:lnTo>
                    <a:pt x="37350" y="52958"/>
                  </a:lnTo>
                  <a:lnTo>
                    <a:pt x="11607" y="52958"/>
                  </a:lnTo>
                  <a:lnTo>
                    <a:pt x="11607" y="0"/>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1107567" y="213762"/>
              <a:ext cx="260939" cy="65002"/>
            </a:xfrm>
            <a:prstGeom prst="rect">
              <a:avLst/>
            </a:prstGeom>
          </p:spPr>
        </p:pic>
        <p:sp>
          <p:nvSpPr>
            <p:cNvPr id="13" name="object 13"/>
            <p:cNvSpPr/>
            <p:nvPr/>
          </p:nvSpPr>
          <p:spPr>
            <a:xfrm>
              <a:off x="1394206" y="213486"/>
              <a:ext cx="43180" cy="65405"/>
            </a:xfrm>
            <a:custGeom>
              <a:avLst/>
              <a:gdLst/>
              <a:ahLst/>
              <a:cxnLst/>
              <a:rect l="l" t="t" r="r" b="b"/>
              <a:pathLst>
                <a:path w="43180" h="65404">
                  <a:moveTo>
                    <a:pt x="43180" y="0"/>
                  </a:moveTo>
                  <a:lnTo>
                    <a:pt x="0" y="0"/>
                  </a:lnTo>
                  <a:lnTo>
                    <a:pt x="0" y="12319"/>
                  </a:lnTo>
                  <a:lnTo>
                    <a:pt x="15747" y="12319"/>
                  </a:lnTo>
                  <a:lnTo>
                    <a:pt x="15747" y="65278"/>
                  </a:lnTo>
                  <a:lnTo>
                    <a:pt x="27431" y="65278"/>
                  </a:lnTo>
                  <a:lnTo>
                    <a:pt x="27431" y="12319"/>
                  </a:lnTo>
                  <a:lnTo>
                    <a:pt x="43180" y="12319"/>
                  </a:lnTo>
                  <a:lnTo>
                    <a:pt x="43180"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14260" y="680840"/>
              <a:ext cx="49443" cy="81032"/>
            </a:xfrm>
            <a:prstGeom prst="rect">
              <a:avLst/>
            </a:prstGeom>
          </p:spPr>
        </p:pic>
        <p:pic>
          <p:nvPicPr>
            <p:cNvPr id="15" name="object 15"/>
            <p:cNvPicPr/>
            <p:nvPr/>
          </p:nvPicPr>
          <p:blipFill>
            <a:blip r:embed="rId8" cstate="print"/>
            <a:stretch>
              <a:fillRect/>
            </a:stretch>
          </p:blipFill>
          <p:spPr>
            <a:xfrm>
              <a:off x="1463166" y="212284"/>
              <a:ext cx="51916" cy="68004"/>
            </a:xfrm>
            <a:prstGeom prst="rect">
              <a:avLst/>
            </a:prstGeom>
          </p:spPr>
        </p:pic>
        <p:sp>
          <p:nvSpPr>
            <p:cNvPr id="16" name="object 16"/>
            <p:cNvSpPr/>
            <p:nvPr/>
          </p:nvSpPr>
          <p:spPr>
            <a:xfrm>
              <a:off x="887437" y="682497"/>
              <a:ext cx="44450" cy="78740"/>
            </a:xfrm>
            <a:custGeom>
              <a:avLst/>
              <a:gdLst/>
              <a:ahLst/>
              <a:cxnLst/>
              <a:rect l="l" t="t" r="r" b="b"/>
              <a:pathLst>
                <a:path w="44450" h="78740">
                  <a:moveTo>
                    <a:pt x="43687" y="0"/>
                  </a:moveTo>
                  <a:lnTo>
                    <a:pt x="0" y="0"/>
                  </a:lnTo>
                  <a:lnTo>
                    <a:pt x="0" y="78231"/>
                  </a:lnTo>
                  <a:lnTo>
                    <a:pt x="44132" y="78231"/>
                  </a:lnTo>
                  <a:lnTo>
                    <a:pt x="44132" y="71374"/>
                  </a:lnTo>
                  <a:lnTo>
                    <a:pt x="6032" y="71374"/>
                  </a:lnTo>
                  <a:lnTo>
                    <a:pt x="6032" y="40639"/>
                  </a:lnTo>
                  <a:lnTo>
                    <a:pt x="41300" y="40639"/>
                  </a:lnTo>
                  <a:lnTo>
                    <a:pt x="41300" y="34416"/>
                  </a:lnTo>
                  <a:lnTo>
                    <a:pt x="6032" y="34416"/>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954176" y="682472"/>
              <a:ext cx="49884" cy="77876"/>
            </a:xfrm>
            <a:prstGeom prst="rect">
              <a:avLst/>
            </a:prstGeom>
          </p:spPr>
        </p:pic>
        <p:sp>
          <p:nvSpPr>
            <p:cNvPr id="18" name="object 18"/>
            <p:cNvSpPr/>
            <p:nvPr/>
          </p:nvSpPr>
          <p:spPr>
            <a:xfrm>
              <a:off x="1027442" y="682497"/>
              <a:ext cx="44450" cy="78740"/>
            </a:xfrm>
            <a:custGeom>
              <a:avLst/>
              <a:gdLst/>
              <a:ahLst/>
              <a:cxnLst/>
              <a:rect l="l" t="t" r="r" b="b"/>
              <a:pathLst>
                <a:path w="44450" h="78740">
                  <a:moveTo>
                    <a:pt x="43687" y="0"/>
                  </a:moveTo>
                  <a:lnTo>
                    <a:pt x="0" y="0"/>
                  </a:lnTo>
                  <a:lnTo>
                    <a:pt x="0" y="78231"/>
                  </a:lnTo>
                  <a:lnTo>
                    <a:pt x="44132" y="78231"/>
                  </a:lnTo>
                  <a:lnTo>
                    <a:pt x="44132" y="71374"/>
                  </a:lnTo>
                  <a:lnTo>
                    <a:pt x="6032" y="71374"/>
                  </a:lnTo>
                  <a:lnTo>
                    <a:pt x="6032" y="40639"/>
                  </a:lnTo>
                  <a:lnTo>
                    <a:pt x="41300" y="40639"/>
                  </a:lnTo>
                  <a:lnTo>
                    <a:pt x="41300" y="34416"/>
                  </a:lnTo>
                  <a:lnTo>
                    <a:pt x="6032" y="34416"/>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9" name="object 19"/>
            <p:cNvPicPr/>
            <p:nvPr/>
          </p:nvPicPr>
          <p:blipFill>
            <a:blip r:embed="rId10" cstate="print"/>
            <a:stretch>
              <a:fillRect/>
            </a:stretch>
          </p:blipFill>
          <p:spPr>
            <a:xfrm>
              <a:off x="1094092" y="682472"/>
              <a:ext cx="49797" cy="77876"/>
            </a:xfrm>
            <a:prstGeom prst="rect">
              <a:avLst/>
            </a:prstGeom>
          </p:spPr>
        </p:pic>
        <p:pic>
          <p:nvPicPr>
            <p:cNvPr id="20" name="object 20"/>
            <p:cNvPicPr/>
            <p:nvPr/>
          </p:nvPicPr>
          <p:blipFill>
            <a:blip r:embed="rId11" cstate="print"/>
            <a:stretch>
              <a:fillRect/>
            </a:stretch>
          </p:blipFill>
          <p:spPr>
            <a:xfrm>
              <a:off x="1171168" y="680840"/>
              <a:ext cx="149674" cy="81032"/>
            </a:xfrm>
            <a:prstGeom prst="rect">
              <a:avLst/>
            </a:prstGeom>
          </p:spPr>
        </p:pic>
        <p:pic>
          <p:nvPicPr>
            <p:cNvPr id="21" name="object 21"/>
            <p:cNvPicPr/>
            <p:nvPr/>
          </p:nvPicPr>
          <p:blipFill>
            <a:blip r:embed="rId12" cstate="print"/>
            <a:stretch>
              <a:fillRect/>
            </a:stretch>
          </p:blipFill>
          <p:spPr>
            <a:xfrm>
              <a:off x="1345057" y="682472"/>
              <a:ext cx="170383" cy="77876"/>
            </a:xfrm>
            <a:prstGeom prst="rect">
              <a:avLst/>
            </a:prstGeom>
          </p:spPr>
        </p:pic>
        <p:sp>
          <p:nvSpPr>
            <p:cNvPr id="22" name="object 22"/>
            <p:cNvSpPr/>
            <p:nvPr/>
          </p:nvSpPr>
          <p:spPr>
            <a:xfrm>
              <a:off x="305092" y="322833"/>
              <a:ext cx="1201420" cy="9525"/>
            </a:xfrm>
            <a:custGeom>
              <a:avLst/>
              <a:gdLst/>
              <a:ahLst/>
              <a:cxnLst/>
              <a:rect l="l" t="t" r="r" b="b"/>
              <a:pathLst>
                <a:path w="1201420" h="9525">
                  <a:moveTo>
                    <a:pt x="9245" y="2044"/>
                  </a:moveTo>
                  <a:lnTo>
                    <a:pt x="7175" y="0"/>
                  </a:lnTo>
                  <a:lnTo>
                    <a:pt x="2070" y="0"/>
                  </a:lnTo>
                  <a:lnTo>
                    <a:pt x="0" y="2044"/>
                  </a:lnTo>
                  <a:lnTo>
                    <a:pt x="0" y="6985"/>
                  </a:lnTo>
                  <a:lnTo>
                    <a:pt x="2070" y="9017"/>
                  </a:lnTo>
                  <a:lnTo>
                    <a:pt x="7175" y="9017"/>
                  </a:lnTo>
                  <a:lnTo>
                    <a:pt x="9245" y="6985"/>
                  </a:lnTo>
                  <a:lnTo>
                    <a:pt x="9245" y="2044"/>
                  </a:lnTo>
                  <a:close/>
                </a:path>
                <a:path w="1201420" h="9525">
                  <a:moveTo>
                    <a:pt x="38315" y="2044"/>
                  </a:moveTo>
                  <a:lnTo>
                    <a:pt x="36245" y="0"/>
                  </a:lnTo>
                  <a:lnTo>
                    <a:pt x="31140" y="0"/>
                  </a:lnTo>
                  <a:lnTo>
                    <a:pt x="29070" y="2044"/>
                  </a:lnTo>
                  <a:lnTo>
                    <a:pt x="29070" y="6985"/>
                  </a:lnTo>
                  <a:lnTo>
                    <a:pt x="31140" y="9017"/>
                  </a:lnTo>
                  <a:lnTo>
                    <a:pt x="36245" y="9017"/>
                  </a:lnTo>
                  <a:lnTo>
                    <a:pt x="38315" y="6985"/>
                  </a:lnTo>
                  <a:lnTo>
                    <a:pt x="38315" y="2044"/>
                  </a:lnTo>
                  <a:close/>
                </a:path>
                <a:path w="1201420" h="9525">
                  <a:moveTo>
                    <a:pt x="67398" y="2044"/>
                  </a:moveTo>
                  <a:lnTo>
                    <a:pt x="65328" y="0"/>
                  </a:lnTo>
                  <a:lnTo>
                    <a:pt x="60223" y="0"/>
                  </a:lnTo>
                  <a:lnTo>
                    <a:pt x="58153" y="2044"/>
                  </a:lnTo>
                  <a:lnTo>
                    <a:pt x="58153" y="6985"/>
                  </a:lnTo>
                  <a:lnTo>
                    <a:pt x="60223" y="9017"/>
                  </a:lnTo>
                  <a:lnTo>
                    <a:pt x="65328" y="9017"/>
                  </a:lnTo>
                  <a:lnTo>
                    <a:pt x="67398" y="6985"/>
                  </a:lnTo>
                  <a:lnTo>
                    <a:pt x="67398" y="2044"/>
                  </a:lnTo>
                  <a:close/>
                </a:path>
                <a:path w="1201420" h="9525">
                  <a:moveTo>
                    <a:pt x="96469" y="2044"/>
                  </a:moveTo>
                  <a:lnTo>
                    <a:pt x="94399" y="0"/>
                  </a:lnTo>
                  <a:lnTo>
                    <a:pt x="89293" y="0"/>
                  </a:lnTo>
                  <a:lnTo>
                    <a:pt x="87223" y="2044"/>
                  </a:lnTo>
                  <a:lnTo>
                    <a:pt x="87223" y="6985"/>
                  </a:lnTo>
                  <a:lnTo>
                    <a:pt x="89293" y="9017"/>
                  </a:lnTo>
                  <a:lnTo>
                    <a:pt x="94399" y="9017"/>
                  </a:lnTo>
                  <a:lnTo>
                    <a:pt x="96469" y="6985"/>
                  </a:lnTo>
                  <a:lnTo>
                    <a:pt x="96469" y="2044"/>
                  </a:lnTo>
                  <a:close/>
                </a:path>
                <a:path w="1201420" h="9525">
                  <a:moveTo>
                    <a:pt x="125539" y="2044"/>
                  </a:moveTo>
                  <a:lnTo>
                    <a:pt x="123482" y="0"/>
                  </a:lnTo>
                  <a:lnTo>
                    <a:pt x="118364" y="0"/>
                  </a:lnTo>
                  <a:lnTo>
                    <a:pt x="116306" y="2044"/>
                  </a:lnTo>
                  <a:lnTo>
                    <a:pt x="116306" y="6985"/>
                  </a:lnTo>
                  <a:lnTo>
                    <a:pt x="118364" y="9017"/>
                  </a:lnTo>
                  <a:lnTo>
                    <a:pt x="123482" y="9017"/>
                  </a:lnTo>
                  <a:lnTo>
                    <a:pt x="125539" y="6985"/>
                  </a:lnTo>
                  <a:lnTo>
                    <a:pt x="125539" y="2044"/>
                  </a:lnTo>
                  <a:close/>
                </a:path>
                <a:path w="1201420" h="9525">
                  <a:moveTo>
                    <a:pt x="154622" y="2044"/>
                  </a:moveTo>
                  <a:lnTo>
                    <a:pt x="152552" y="0"/>
                  </a:lnTo>
                  <a:lnTo>
                    <a:pt x="147447" y="0"/>
                  </a:lnTo>
                  <a:lnTo>
                    <a:pt x="145376" y="2044"/>
                  </a:lnTo>
                  <a:lnTo>
                    <a:pt x="145376" y="6985"/>
                  </a:lnTo>
                  <a:lnTo>
                    <a:pt x="147447" y="9017"/>
                  </a:lnTo>
                  <a:lnTo>
                    <a:pt x="152552" y="9017"/>
                  </a:lnTo>
                  <a:lnTo>
                    <a:pt x="154622" y="6985"/>
                  </a:lnTo>
                  <a:lnTo>
                    <a:pt x="154622" y="2044"/>
                  </a:lnTo>
                  <a:close/>
                </a:path>
                <a:path w="1201420" h="9525">
                  <a:moveTo>
                    <a:pt x="183692" y="2044"/>
                  </a:moveTo>
                  <a:lnTo>
                    <a:pt x="181622" y="0"/>
                  </a:lnTo>
                  <a:lnTo>
                    <a:pt x="176517" y="0"/>
                  </a:lnTo>
                  <a:lnTo>
                    <a:pt x="174447" y="2044"/>
                  </a:lnTo>
                  <a:lnTo>
                    <a:pt x="174447" y="6985"/>
                  </a:lnTo>
                  <a:lnTo>
                    <a:pt x="176517" y="9017"/>
                  </a:lnTo>
                  <a:lnTo>
                    <a:pt x="181622" y="9017"/>
                  </a:lnTo>
                  <a:lnTo>
                    <a:pt x="183692" y="6985"/>
                  </a:lnTo>
                  <a:lnTo>
                    <a:pt x="183692" y="2044"/>
                  </a:lnTo>
                  <a:close/>
                </a:path>
                <a:path w="1201420" h="9525">
                  <a:moveTo>
                    <a:pt x="212775" y="2044"/>
                  </a:moveTo>
                  <a:lnTo>
                    <a:pt x="210705" y="0"/>
                  </a:lnTo>
                  <a:lnTo>
                    <a:pt x="205600" y="0"/>
                  </a:lnTo>
                  <a:lnTo>
                    <a:pt x="203530" y="2044"/>
                  </a:lnTo>
                  <a:lnTo>
                    <a:pt x="203530" y="6985"/>
                  </a:lnTo>
                  <a:lnTo>
                    <a:pt x="205600" y="9017"/>
                  </a:lnTo>
                  <a:lnTo>
                    <a:pt x="210705" y="9017"/>
                  </a:lnTo>
                  <a:lnTo>
                    <a:pt x="212775" y="6985"/>
                  </a:lnTo>
                  <a:lnTo>
                    <a:pt x="212775" y="2044"/>
                  </a:lnTo>
                  <a:close/>
                </a:path>
                <a:path w="1201420" h="9525">
                  <a:moveTo>
                    <a:pt x="241846" y="2044"/>
                  </a:moveTo>
                  <a:lnTo>
                    <a:pt x="239776" y="0"/>
                  </a:lnTo>
                  <a:lnTo>
                    <a:pt x="234670" y="0"/>
                  </a:lnTo>
                  <a:lnTo>
                    <a:pt x="232600" y="2044"/>
                  </a:lnTo>
                  <a:lnTo>
                    <a:pt x="232600" y="6985"/>
                  </a:lnTo>
                  <a:lnTo>
                    <a:pt x="234670" y="9017"/>
                  </a:lnTo>
                  <a:lnTo>
                    <a:pt x="239776" y="9017"/>
                  </a:lnTo>
                  <a:lnTo>
                    <a:pt x="241846" y="6985"/>
                  </a:lnTo>
                  <a:lnTo>
                    <a:pt x="241846" y="2044"/>
                  </a:lnTo>
                  <a:close/>
                </a:path>
                <a:path w="1201420" h="9525">
                  <a:moveTo>
                    <a:pt x="270916" y="2044"/>
                  </a:moveTo>
                  <a:lnTo>
                    <a:pt x="268846" y="0"/>
                  </a:lnTo>
                  <a:lnTo>
                    <a:pt x="263740" y="0"/>
                  </a:lnTo>
                  <a:lnTo>
                    <a:pt x="261670" y="2044"/>
                  </a:lnTo>
                  <a:lnTo>
                    <a:pt x="261670" y="6985"/>
                  </a:lnTo>
                  <a:lnTo>
                    <a:pt x="263740" y="9017"/>
                  </a:lnTo>
                  <a:lnTo>
                    <a:pt x="268846" y="9017"/>
                  </a:lnTo>
                  <a:lnTo>
                    <a:pt x="270916" y="6985"/>
                  </a:lnTo>
                  <a:lnTo>
                    <a:pt x="270916" y="2044"/>
                  </a:lnTo>
                  <a:close/>
                </a:path>
                <a:path w="1201420" h="9525">
                  <a:moveTo>
                    <a:pt x="299999" y="2044"/>
                  </a:moveTo>
                  <a:lnTo>
                    <a:pt x="297929" y="0"/>
                  </a:lnTo>
                  <a:lnTo>
                    <a:pt x="292823" y="0"/>
                  </a:lnTo>
                  <a:lnTo>
                    <a:pt x="290753" y="2044"/>
                  </a:lnTo>
                  <a:lnTo>
                    <a:pt x="290753" y="6985"/>
                  </a:lnTo>
                  <a:lnTo>
                    <a:pt x="292823" y="9017"/>
                  </a:lnTo>
                  <a:lnTo>
                    <a:pt x="297929" y="9017"/>
                  </a:lnTo>
                  <a:lnTo>
                    <a:pt x="299999" y="6985"/>
                  </a:lnTo>
                  <a:lnTo>
                    <a:pt x="299999" y="2044"/>
                  </a:lnTo>
                  <a:close/>
                </a:path>
                <a:path w="1201420" h="9525">
                  <a:moveTo>
                    <a:pt x="329069" y="2044"/>
                  </a:moveTo>
                  <a:lnTo>
                    <a:pt x="326999" y="0"/>
                  </a:lnTo>
                  <a:lnTo>
                    <a:pt x="321894" y="0"/>
                  </a:lnTo>
                  <a:lnTo>
                    <a:pt x="319824" y="2044"/>
                  </a:lnTo>
                  <a:lnTo>
                    <a:pt x="319824" y="6985"/>
                  </a:lnTo>
                  <a:lnTo>
                    <a:pt x="321894" y="9017"/>
                  </a:lnTo>
                  <a:lnTo>
                    <a:pt x="326999" y="9017"/>
                  </a:lnTo>
                  <a:lnTo>
                    <a:pt x="329069" y="6985"/>
                  </a:lnTo>
                  <a:lnTo>
                    <a:pt x="329069" y="2044"/>
                  </a:lnTo>
                  <a:close/>
                </a:path>
                <a:path w="1201420" h="9525">
                  <a:moveTo>
                    <a:pt x="358152" y="2044"/>
                  </a:moveTo>
                  <a:lnTo>
                    <a:pt x="356082" y="0"/>
                  </a:lnTo>
                  <a:lnTo>
                    <a:pt x="350977" y="0"/>
                  </a:lnTo>
                  <a:lnTo>
                    <a:pt x="348907" y="2044"/>
                  </a:lnTo>
                  <a:lnTo>
                    <a:pt x="348907" y="6985"/>
                  </a:lnTo>
                  <a:lnTo>
                    <a:pt x="350977" y="9017"/>
                  </a:lnTo>
                  <a:lnTo>
                    <a:pt x="356082" y="9017"/>
                  </a:lnTo>
                  <a:lnTo>
                    <a:pt x="358152" y="6985"/>
                  </a:lnTo>
                  <a:lnTo>
                    <a:pt x="358152" y="2044"/>
                  </a:lnTo>
                  <a:close/>
                </a:path>
                <a:path w="1201420" h="9525">
                  <a:moveTo>
                    <a:pt x="387223" y="2044"/>
                  </a:moveTo>
                  <a:lnTo>
                    <a:pt x="385152" y="0"/>
                  </a:lnTo>
                  <a:lnTo>
                    <a:pt x="380047" y="0"/>
                  </a:lnTo>
                  <a:lnTo>
                    <a:pt x="377977" y="2044"/>
                  </a:lnTo>
                  <a:lnTo>
                    <a:pt x="377977" y="6985"/>
                  </a:lnTo>
                  <a:lnTo>
                    <a:pt x="380047" y="9017"/>
                  </a:lnTo>
                  <a:lnTo>
                    <a:pt x="385152" y="9017"/>
                  </a:lnTo>
                  <a:lnTo>
                    <a:pt x="387223" y="6985"/>
                  </a:lnTo>
                  <a:lnTo>
                    <a:pt x="387223" y="2044"/>
                  </a:lnTo>
                  <a:close/>
                </a:path>
                <a:path w="1201420" h="9525">
                  <a:moveTo>
                    <a:pt x="416293" y="2044"/>
                  </a:moveTo>
                  <a:lnTo>
                    <a:pt x="414223" y="0"/>
                  </a:lnTo>
                  <a:lnTo>
                    <a:pt x="409117" y="0"/>
                  </a:lnTo>
                  <a:lnTo>
                    <a:pt x="407047" y="2044"/>
                  </a:lnTo>
                  <a:lnTo>
                    <a:pt x="407047" y="6985"/>
                  </a:lnTo>
                  <a:lnTo>
                    <a:pt x="409117" y="9017"/>
                  </a:lnTo>
                  <a:lnTo>
                    <a:pt x="414223" y="9017"/>
                  </a:lnTo>
                  <a:lnTo>
                    <a:pt x="416293" y="6985"/>
                  </a:lnTo>
                  <a:lnTo>
                    <a:pt x="416293" y="2044"/>
                  </a:lnTo>
                  <a:close/>
                </a:path>
                <a:path w="1201420" h="9525">
                  <a:moveTo>
                    <a:pt x="445363" y="2044"/>
                  </a:moveTo>
                  <a:lnTo>
                    <a:pt x="443306" y="0"/>
                  </a:lnTo>
                  <a:lnTo>
                    <a:pt x="438200" y="0"/>
                  </a:lnTo>
                  <a:lnTo>
                    <a:pt x="436130" y="2044"/>
                  </a:lnTo>
                  <a:lnTo>
                    <a:pt x="436130" y="6985"/>
                  </a:lnTo>
                  <a:lnTo>
                    <a:pt x="438200" y="9017"/>
                  </a:lnTo>
                  <a:lnTo>
                    <a:pt x="443306" y="9017"/>
                  </a:lnTo>
                  <a:lnTo>
                    <a:pt x="445363" y="6985"/>
                  </a:lnTo>
                  <a:lnTo>
                    <a:pt x="445363" y="2044"/>
                  </a:lnTo>
                  <a:close/>
                </a:path>
                <a:path w="1201420" h="9525">
                  <a:moveTo>
                    <a:pt x="474446" y="2044"/>
                  </a:moveTo>
                  <a:lnTo>
                    <a:pt x="472376" y="0"/>
                  </a:lnTo>
                  <a:lnTo>
                    <a:pt x="467271" y="0"/>
                  </a:lnTo>
                  <a:lnTo>
                    <a:pt x="465201" y="2044"/>
                  </a:lnTo>
                  <a:lnTo>
                    <a:pt x="465201" y="6985"/>
                  </a:lnTo>
                  <a:lnTo>
                    <a:pt x="467271" y="9017"/>
                  </a:lnTo>
                  <a:lnTo>
                    <a:pt x="472376" y="9017"/>
                  </a:lnTo>
                  <a:lnTo>
                    <a:pt x="474446" y="6985"/>
                  </a:lnTo>
                  <a:lnTo>
                    <a:pt x="474446" y="2044"/>
                  </a:lnTo>
                  <a:close/>
                </a:path>
                <a:path w="1201420" h="9525">
                  <a:moveTo>
                    <a:pt x="503529" y="2044"/>
                  </a:moveTo>
                  <a:lnTo>
                    <a:pt x="501459" y="0"/>
                  </a:lnTo>
                  <a:lnTo>
                    <a:pt x="496354" y="0"/>
                  </a:lnTo>
                  <a:lnTo>
                    <a:pt x="494284" y="2044"/>
                  </a:lnTo>
                  <a:lnTo>
                    <a:pt x="494284" y="6985"/>
                  </a:lnTo>
                  <a:lnTo>
                    <a:pt x="496354" y="9017"/>
                  </a:lnTo>
                  <a:lnTo>
                    <a:pt x="501459" y="9017"/>
                  </a:lnTo>
                  <a:lnTo>
                    <a:pt x="503529" y="6985"/>
                  </a:lnTo>
                  <a:lnTo>
                    <a:pt x="503529" y="2044"/>
                  </a:lnTo>
                  <a:close/>
                </a:path>
                <a:path w="1201420" h="9525">
                  <a:moveTo>
                    <a:pt x="532599" y="2044"/>
                  </a:moveTo>
                  <a:lnTo>
                    <a:pt x="530529" y="0"/>
                  </a:lnTo>
                  <a:lnTo>
                    <a:pt x="525411" y="0"/>
                  </a:lnTo>
                  <a:lnTo>
                    <a:pt x="523354" y="2044"/>
                  </a:lnTo>
                  <a:lnTo>
                    <a:pt x="523354" y="6985"/>
                  </a:lnTo>
                  <a:lnTo>
                    <a:pt x="525411" y="9017"/>
                  </a:lnTo>
                  <a:lnTo>
                    <a:pt x="530529" y="9017"/>
                  </a:lnTo>
                  <a:lnTo>
                    <a:pt x="532599" y="6985"/>
                  </a:lnTo>
                  <a:lnTo>
                    <a:pt x="532599" y="2044"/>
                  </a:lnTo>
                  <a:close/>
                </a:path>
                <a:path w="1201420" h="9525">
                  <a:moveTo>
                    <a:pt x="561670" y="2044"/>
                  </a:moveTo>
                  <a:lnTo>
                    <a:pt x="559600" y="0"/>
                  </a:lnTo>
                  <a:lnTo>
                    <a:pt x="554494" y="0"/>
                  </a:lnTo>
                  <a:lnTo>
                    <a:pt x="552424" y="2044"/>
                  </a:lnTo>
                  <a:lnTo>
                    <a:pt x="552424" y="6985"/>
                  </a:lnTo>
                  <a:lnTo>
                    <a:pt x="554494" y="9017"/>
                  </a:lnTo>
                  <a:lnTo>
                    <a:pt x="559600" y="9017"/>
                  </a:lnTo>
                  <a:lnTo>
                    <a:pt x="561670" y="6985"/>
                  </a:lnTo>
                  <a:lnTo>
                    <a:pt x="561670" y="2044"/>
                  </a:lnTo>
                  <a:close/>
                </a:path>
                <a:path w="1201420" h="9525">
                  <a:moveTo>
                    <a:pt x="590740" y="2044"/>
                  </a:moveTo>
                  <a:lnTo>
                    <a:pt x="588670" y="0"/>
                  </a:lnTo>
                  <a:lnTo>
                    <a:pt x="583565" y="0"/>
                  </a:lnTo>
                  <a:lnTo>
                    <a:pt x="581507" y="2044"/>
                  </a:lnTo>
                  <a:lnTo>
                    <a:pt x="581507" y="6985"/>
                  </a:lnTo>
                  <a:lnTo>
                    <a:pt x="583565" y="9017"/>
                  </a:lnTo>
                  <a:lnTo>
                    <a:pt x="588670" y="9017"/>
                  </a:lnTo>
                  <a:lnTo>
                    <a:pt x="590740" y="6985"/>
                  </a:lnTo>
                  <a:lnTo>
                    <a:pt x="590740" y="2044"/>
                  </a:lnTo>
                  <a:close/>
                </a:path>
                <a:path w="1201420" h="9525">
                  <a:moveTo>
                    <a:pt x="619823" y="2044"/>
                  </a:moveTo>
                  <a:lnTo>
                    <a:pt x="617753" y="0"/>
                  </a:lnTo>
                  <a:lnTo>
                    <a:pt x="612648" y="0"/>
                  </a:lnTo>
                  <a:lnTo>
                    <a:pt x="610577" y="2044"/>
                  </a:lnTo>
                  <a:lnTo>
                    <a:pt x="610577" y="6985"/>
                  </a:lnTo>
                  <a:lnTo>
                    <a:pt x="612648" y="9017"/>
                  </a:lnTo>
                  <a:lnTo>
                    <a:pt x="617753" y="9017"/>
                  </a:lnTo>
                  <a:lnTo>
                    <a:pt x="619823" y="6985"/>
                  </a:lnTo>
                  <a:lnTo>
                    <a:pt x="619823" y="2044"/>
                  </a:lnTo>
                  <a:close/>
                </a:path>
                <a:path w="1201420" h="9525">
                  <a:moveTo>
                    <a:pt x="648893" y="2044"/>
                  </a:moveTo>
                  <a:lnTo>
                    <a:pt x="646836" y="0"/>
                  </a:lnTo>
                  <a:lnTo>
                    <a:pt x="641731" y="0"/>
                  </a:lnTo>
                  <a:lnTo>
                    <a:pt x="639660" y="2044"/>
                  </a:lnTo>
                  <a:lnTo>
                    <a:pt x="639660" y="6985"/>
                  </a:lnTo>
                  <a:lnTo>
                    <a:pt x="641731" y="9017"/>
                  </a:lnTo>
                  <a:lnTo>
                    <a:pt x="646836" y="9017"/>
                  </a:lnTo>
                  <a:lnTo>
                    <a:pt x="648893" y="6985"/>
                  </a:lnTo>
                  <a:lnTo>
                    <a:pt x="648893" y="2044"/>
                  </a:lnTo>
                  <a:close/>
                </a:path>
                <a:path w="1201420" h="9525">
                  <a:moveTo>
                    <a:pt x="677976" y="2044"/>
                  </a:moveTo>
                  <a:lnTo>
                    <a:pt x="675906" y="0"/>
                  </a:lnTo>
                  <a:lnTo>
                    <a:pt x="670801" y="0"/>
                  </a:lnTo>
                  <a:lnTo>
                    <a:pt x="668731" y="2044"/>
                  </a:lnTo>
                  <a:lnTo>
                    <a:pt x="668731" y="6985"/>
                  </a:lnTo>
                  <a:lnTo>
                    <a:pt x="670801" y="9017"/>
                  </a:lnTo>
                  <a:lnTo>
                    <a:pt x="675906" y="9017"/>
                  </a:lnTo>
                  <a:lnTo>
                    <a:pt x="677976" y="6985"/>
                  </a:lnTo>
                  <a:lnTo>
                    <a:pt x="677976" y="2044"/>
                  </a:lnTo>
                  <a:close/>
                </a:path>
                <a:path w="1201420" h="9525">
                  <a:moveTo>
                    <a:pt x="707047" y="2044"/>
                  </a:moveTo>
                  <a:lnTo>
                    <a:pt x="704977" y="0"/>
                  </a:lnTo>
                  <a:lnTo>
                    <a:pt x="699871" y="0"/>
                  </a:lnTo>
                  <a:lnTo>
                    <a:pt x="697801" y="2044"/>
                  </a:lnTo>
                  <a:lnTo>
                    <a:pt x="697801" y="6985"/>
                  </a:lnTo>
                  <a:lnTo>
                    <a:pt x="699871" y="9017"/>
                  </a:lnTo>
                  <a:lnTo>
                    <a:pt x="704977" y="9017"/>
                  </a:lnTo>
                  <a:lnTo>
                    <a:pt x="707047" y="6985"/>
                  </a:lnTo>
                  <a:lnTo>
                    <a:pt x="707047" y="2044"/>
                  </a:lnTo>
                  <a:close/>
                </a:path>
                <a:path w="1201420" h="9525">
                  <a:moveTo>
                    <a:pt x="736117" y="2044"/>
                  </a:moveTo>
                  <a:lnTo>
                    <a:pt x="734047" y="0"/>
                  </a:lnTo>
                  <a:lnTo>
                    <a:pt x="728941" y="0"/>
                  </a:lnTo>
                  <a:lnTo>
                    <a:pt x="726871" y="2044"/>
                  </a:lnTo>
                  <a:lnTo>
                    <a:pt x="726871" y="6985"/>
                  </a:lnTo>
                  <a:lnTo>
                    <a:pt x="728941" y="9017"/>
                  </a:lnTo>
                  <a:lnTo>
                    <a:pt x="734047" y="9017"/>
                  </a:lnTo>
                  <a:lnTo>
                    <a:pt x="736117" y="6985"/>
                  </a:lnTo>
                  <a:lnTo>
                    <a:pt x="736117" y="2044"/>
                  </a:lnTo>
                  <a:close/>
                </a:path>
                <a:path w="1201420" h="9525">
                  <a:moveTo>
                    <a:pt x="765200" y="2044"/>
                  </a:moveTo>
                  <a:lnTo>
                    <a:pt x="763130" y="0"/>
                  </a:lnTo>
                  <a:lnTo>
                    <a:pt x="758024" y="0"/>
                  </a:lnTo>
                  <a:lnTo>
                    <a:pt x="755954" y="2044"/>
                  </a:lnTo>
                  <a:lnTo>
                    <a:pt x="755954" y="6985"/>
                  </a:lnTo>
                  <a:lnTo>
                    <a:pt x="758024" y="9017"/>
                  </a:lnTo>
                  <a:lnTo>
                    <a:pt x="763130" y="9017"/>
                  </a:lnTo>
                  <a:lnTo>
                    <a:pt x="765200" y="6985"/>
                  </a:lnTo>
                  <a:lnTo>
                    <a:pt x="765200" y="2044"/>
                  </a:lnTo>
                  <a:close/>
                </a:path>
                <a:path w="1201420" h="9525">
                  <a:moveTo>
                    <a:pt x="794270" y="2044"/>
                  </a:moveTo>
                  <a:lnTo>
                    <a:pt x="792200" y="0"/>
                  </a:lnTo>
                  <a:lnTo>
                    <a:pt x="787095" y="0"/>
                  </a:lnTo>
                  <a:lnTo>
                    <a:pt x="785037" y="2044"/>
                  </a:lnTo>
                  <a:lnTo>
                    <a:pt x="785037" y="6985"/>
                  </a:lnTo>
                  <a:lnTo>
                    <a:pt x="787095" y="9017"/>
                  </a:lnTo>
                  <a:lnTo>
                    <a:pt x="792200" y="9017"/>
                  </a:lnTo>
                  <a:lnTo>
                    <a:pt x="794270" y="6985"/>
                  </a:lnTo>
                  <a:lnTo>
                    <a:pt x="794270" y="2044"/>
                  </a:lnTo>
                  <a:close/>
                </a:path>
                <a:path w="1201420" h="9525">
                  <a:moveTo>
                    <a:pt x="823353" y="2044"/>
                  </a:moveTo>
                  <a:lnTo>
                    <a:pt x="821283" y="0"/>
                  </a:lnTo>
                  <a:lnTo>
                    <a:pt x="816178" y="0"/>
                  </a:lnTo>
                  <a:lnTo>
                    <a:pt x="814108" y="2044"/>
                  </a:lnTo>
                  <a:lnTo>
                    <a:pt x="814108" y="6985"/>
                  </a:lnTo>
                  <a:lnTo>
                    <a:pt x="816178" y="9017"/>
                  </a:lnTo>
                  <a:lnTo>
                    <a:pt x="821283" y="9017"/>
                  </a:lnTo>
                  <a:lnTo>
                    <a:pt x="823353" y="6985"/>
                  </a:lnTo>
                  <a:lnTo>
                    <a:pt x="823353" y="2044"/>
                  </a:lnTo>
                  <a:close/>
                </a:path>
                <a:path w="1201420" h="9525">
                  <a:moveTo>
                    <a:pt x="852424" y="2044"/>
                  </a:moveTo>
                  <a:lnTo>
                    <a:pt x="850353" y="0"/>
                  </a:lnTo>
                  <a:lnTo>
                    <a:pt x="845248" y="0"/>
                  </a:lnTo>
                  <a:lnTo>
                    <a:pt x="843178" y="2044"/>
                  </a:lnTo>
                  <a:lnTo>
                    <a:pt x="843178" y="6985"/>
                  </a:lnTo>
                  <a:lnTo>
                    <a:pt x="845248" y="9017"/>
                  </a:lnTo>
                  <a:lnTo>
                    <a:pt x="850353" y="9017"/>
                  </a:lnTo>
                  <a:lnTo>
                    <a:pt x="852424" y="6985"/>
                  </a:lnTo>
                  <a:lnTo>
                    <a:pt x="852424" y="2044"/>
                  </a:lnTo>
                  <a:close/>
                </a:path>
                <a:path w="1201420" h="9525">
                  <a:moveTo>
                    <a:pt x="881507" y="2044"/>
                  </a:moveTo>
                  <a:lnTo>
                    <a:pt x="879436" y="0"/>
                  </a:lnTo>
                  <a:lnTo>
                    <a:pt x="874331" y="0"/>
                  </a:lnTo>
                  <a:lnTo>
                    <a:pt x="872261" y="2044"/>
                  </a:lnTo>
                  <a:lnTo>
                    <a:pt x="872261" y="6985"/>
                  </a:lnTo>
                  <a:lnTo>
                    <a:pt x="874331" y="9017"/>
                  </a:lnTo>
                  <a:lnTo>
                    <a:pt x="879436" y="9017"/>
                  </a:lnTo>
                  <a:lnTo>
                    <a:pt x="881507" y="6985"/>
                  </a:lnTo>
                  <a:lnTo>
                    <a:pt x="881507" y="2044"/>
                  </a:lnTo>
                  <a:close/>
                </a:path>
                <a:path w="1201420" h="9525">
                  <a:moveTo>
                    <a:pt x="910577" y="2044"/>
                  </a:moveTo>
                  <a:lnTo>
                    <a:pt x="908507" y="0"/>
                  </a:lnTo>
                  <a:lnTo>
                    <a:pt x="903401" y="0"/>
                  </a:lnTo>
                  <a:lnTo>
                    <a:pt x="901331" y="2044"/>
                  </a:lnTo>
                  <a:lnTo>
                    <a:pt x="901331" y="6985"/>
                  </a:lnTo>
                  <a:lnTo>
                    <a:pt x="903401" y="9017"/>
                  </a:lnTo>
                  <a:lnTo>
                    <a:pt x="908507" y="9017"/>
                  </a:lnTo>
                  <a:lnTo>
                    <a:pt x="910577" y="6985"/>
                  </a:lnTo>
                  <a:lnTo>
                    <a:pt x="910577" y="2044"/>
                  </a:lnTo>
                  <a:close/>
                </a:path>
                <a:path w="1201420" h="9525">
                  <a:moveTo>
                    <a:pt x="939647" y="2044"/>
                  </a:moveTo>
                  <a:lnTo>
                    <a:pt x="937577" y="0"/>
                  </a:lnTo>
                  <a:lnTo>
                    <a:pt x="932472" y="0"/>
                  </a:lnTo>
                  <a:lnTo>
                    <a:pt x="930402" y="2044"/>
                  </a:lnTo>
                  <a:lnTo>
                    <a:pt x="930402" y="6985"/>
                  </a:lnTo>
                  <a:lnTo>
                    <a:pt x="932472" y="9017"/>
                  </a:lnTo>
                  <a:lnTo>
                    <a:pt x="937577" y="9017"/>
                  </a:lnTo>
                  <a:lnTo>
                    <a:pt x="939647" y="6985"/>
                  </a:lnTo>
                  <a:lnTo>
                    <a:pt x="939647" y="2044"/>
                  </a:lnTo>
                  <a:close/>
                </a:path>
                <a:path w="1201420" h="9525">
                  <a:moveTo>
                    <a:pt x="968717" y="2044"/>
                  </a:moveTo>
                  <a:lnTo>
                    <a:pt x="966685" y="0"/>
                  </a:lnTo>
                  <a:lnTo>
                    <a:pt x="961555" y="0"/>
                  </a:lnTo>
                  <a:lnTo>
                    <a:pt x="959485" y="2044"/>
                  </a:lnTo>
                  <a:lnTo>
                    <a:pt x="959485" y="6985"/>
                  </a:lnTo>
                  <a:lnTo>
                    <a:pt x="961555" y="9017"/>
                  </a:lnTo>
                  <a:lnTo>
                    <a:pt x="966685" y="9017"/>
                  </a:lnTo>
                  <a:lnTo>
                    <a:pt x="968717" y="6985"/>
                  </a:lnTo>
                  <a:lnTo>
                    <a:pt x="968717" y="2044"/>
                  </a:lnTo>
                  <a:close/>
                </a:path>
                <a:path w="1201420" h="9525">
                  <a:moveTo>
                    <a:pt x="997800" y="2044"/>
                  </a:moveTo>
                  <a:lnTo>
                    <a:pt x="995768" y="0"/>
                  </a:lnTo>
                  <a:lnTo>
                    <a:pt x="990561" y="0"/>
                  </a:lnTo>
                  <a:lnTo>
                    <a:pt x="988529" y="2044"/>
                  </a:lnTo>
                  <a:lnTo>
                    <a:pt x="988529" y="6985"/>
                  </a:lnTo>
                  <a:lnTo>
                    <a:pt x="990561" y="9017"/>
                  </a:lnTo>
                  <a:lnTo>
                    <a:pt x="995768" y="9017"/>
                  </a:lnTo>
                  <a:lnTo>
                    <a:pt x="997800" y="6985"/>
                  </a:lnTo>
                  <a:lnTo>
                    <a:pt x="997800" y="2044"/>
                  </a:lnTo>
                  <a:close/>
                </a:path>
                <a:path w="1201420" h="9525">
                  <a:moveTo>
                    <a:pt x="1026883" y="2044"/>
                  </a:moveTo>
                  <a:lnTo>
                    <a:pt x="1024851" y="0"/>
                  </a:lnTo>
                  <a:lnTo>
                    <a:pt x="1019644" y="0"/>
                  </a:lnTo>
                  <a:lnTo>
                    <a:pt x="1017612" y="2044"/>
                  </a:lnTo>
                  <a:lnTo>
                    <a:pt x="1017612" y="6985"/>
                  </a:lnTo>
                  <a:lnTo>
                    <a:pt x="1019644" y="9017"/>
                  </a:lnTo>
                  <a:lnTo>
                    <a:pt x="1024851" y="9017"/>
                  </a:lnTo>
                  <a:lnTo>
                    <a:pt x="1026883" y="6985"/>
                  </a:lnTo>
                  <a:lnTo>
                    <a:pt x="1026883" y="2044"/>
                  </a:lnTo>
                  <a:close/>
                </a:path>
                <a:path w="1201420" h="9525">
                  <a:moveTo>
                    <a:pt x="1055966" y="2044"/>
                  </a:moveTo>
                  <a:lnTo>
                    <a:pt x="1053934" y="0"/>
                  </a:lnTo>
                  <a:lnTo>
                    <a:pt x="1048727" y="0"/>
                  </a:lnTo>
                  <a:lnTo>
                    <a:pt x="1046695" y="2044"/>
                  </a:lnTo>
                  <a:lnTo>
                    <a:pt x="1046695" y="6985"/>
                  </a:lnTo>
                  <a:lnTo>
                    <a:pt x="1048727" y="9017"/>
                  </a:lnTo>
                  <a:lnTo>
                    <a:pt x="1053934" y="9017"/>
                  </a:lnTo>
                  <a:lnTo>
                    <a:pt x="1055966" y="6985"/>
                  </a:lnTo>
                  <a:lnTo>
                    <a:pt x="1055966" y="2044"/>
                  </a:lnTo>
                  <a:close/>
                </a:path>
                <a:path w="1201420" h="9525">
                  <a:moveTo>
                    <a:pt x="1085049" y="2044"/>
                  </a:moveTo>
                  <a:lnTo>
                    <a:pt x="1083017" y="0"/>
                  </a:lnTo>
                  <a:lnTo>
                    <a:pt x="1077810" y="0"/>
                  </a:lnTo>
                  <a:lnTo>
                    <a:pt x="1075778" y="2044"/>
                  </a:lnTo>
                  <a:lnTo>
                    <a:pt x="1075778" y="6985"/>
                  </a:lnTo>
                  <a:lnTo>
                    <a:pt x="1077810" y="9017"/>
                  </a:lnTo>
                  <a:lnTo>
                    <a:pt x="1083017" y="9017"/>
                  </a:lnTo>
                  <a:lnTo>
                    <a:pt x="1085049" y="6985"/>
                  </a:lnTo>
                  <a:lnTo>
                    <a:pt x="1085049" y="2044"/>
                  </a:lnTo>
                  <a:close/>
                </a:path>
                <a:path w="1201420" h="9525">
                  <a:moveTo>
                    <a:pt x="1114132" y="2044"/>
                  </a:moveTo>
                  <a:lnTo>
                    <a:pt x="1111973" y="0"/>
                  </a:lnTo>
                  <a:lnTo>
                    <a:pt x="1106893" y="0"/>
                  </a:lnTo>
                  <a:lnTo>
                    <a:pt x="1104861" y="2044"/>
                  </a:lnTo>
                  <a:lnTo>
                    <a:pt x="1104861" y="6985"/>
                  </a:lnTo>
                  <a:lnTo>
                    <a:pt x="1106893" y="9017"/>
                  </a:lnTo>
                  <a:lnTo>
                    <a:pt x="1111973" y="9017"/>
                  </a:lnTo>
                  <a:lnTo>
                    <a:pt x="1114132" y="6985"/>
                  </a:lnTo>
                  <a:lnTo>
                    <a:pt x="1114132" y="2044"/>
                  </a:lnTo>
                  <a:close/>
                </a:path>
                <a:path w="1201420" h="9525">
                  <a:moveTo>
                    <a:pt x="1143215" y="2044"/>
                  </a:moveTo>
                  <a:lnTo>
                    <a:pt x="1141056" y="0"/>
                  </a:lnTo>
                  <a:lnTo>
                    <a:pt x="1135976" y="0"/>
                  </a:lnTo>
                  <a:lnTo>
                    <a:pt x="1133944" y="2044"/>
                  </a:lnTo>
                  <a:lnTo>
                    <a:pt x="1133944" y="6985"/>
                  </a:lnTo>
                  <a:lnTo>
                    <a:pt x="1135976" y="9017"/>
                  </a:lnTo>
                  <a:lnTo>
                    <a:pt x="1141056" y="9017"/>
                  </a:lnTo>
                  <a:lnTo>
                    <a:pt x="1143215" y="6985"/>
                  </a:lnTo>
                  <a:lnTo>
                    <a:pt x="1143215" y="2044"/>
                  </a:lnTo>
                  <a:close/>
                </a:path>
                <a:path w="1201420" h="9525">
                  <a:moveTo>
                    <a:pt x="1172298" y="2044"/>
                  </a:moveTo>
                  <a:lnTo>
                    <a:pt x="1170139" y="0"/>
                  </a:lnTo>
                  <a:lnTo>
                    <a:pt x="1165059" y="0"/>
                  </a:lnTo>
                  <a:lnTo>
                    <a:pt x="1163027" y="2044"/>
                  </a:lnTo>
                  <a:lnTo>
                    <a:pt x="1163027" y="6985"/>
                  </a:lnTo>
                  <a:lnTo>
                    <a:pt x="1165059" y="9017"/>
                  </a:lnTo>
                  <a:lnTo>
                    <a:pt x="1170139" y="9017"/>
                  </a:lnTo>
                  <a:lnTo>
                    <a:pt x="1172298" y="6985"/>
                  </a:lnTo>
                  <a:lnTo>
                    <a:pt x="1172298" y="2044"/>
                  </a:lnTo>
                  <a:close/>
                </a:path>
                <a:path w="1201420" h="9525">
                  <a:moveTo>
                    <a:pt x="1201381" y="2044"/>
                  </a:moveTo>
                  <a:lnTo>
                    <a:pt x="1199222" y="0"/>
                  </a:lnTo>
                  <a:lnTo>
                    <a:pt x="1194142" y="0"/>
                  </a:lnTo>
                  <a:lnTo>
                    <a:pt x="1192110" y="2044"/>
                  </a:lnTo>
                  <a:lnTo>
                    <a:pt x="1192110" y="6985"/>
                  </a:lnTo>
                  <a:lnTo>
                    <a:pt x="1194142" y="9017"/>
                  </a:lnTo>
                  <a:lnTo>
                    <a:pt x="1199222" y="9017"/>
                  </a:lnTo>
                  <a:lnTo>
                    <a:pt x="1201381" y="6985"/>
                  </a:lnTo>
                  <a:lnTo>
                    <a:pt x="1201381" y="2044"/>
                  </a:lnTo>
                  <a:close/>
                </a:path>
              </a:pathLst>
            </a:custGeom>
            <a:solidFill>
              <a:srgbClr val="FFFFFF"/>
            </a:solidFill>
          </p:spPr>
          <p:txBody>
            <a:bodyPr wrap="square" lIns="0" tIns="0" rIns="0" bIns="0" rtlCol="0"/>
            <a:lstStyle/>
            <a:p>
              <a:endParaRPr/>
            </a:p>
          </p:txBody>
        </p:sp>
      </p:grpSp>
      <p:sp>
        <p:nvSpPr>
          <p:cNvPr id="23" name="object 23"/>
          <p:cNvSpPr txBox="1"/>
          <p:nvPr/>
        </p:nvSpPr>
        <p:spPr>
          <a:xfrm>
            <a:off x="154939" y="1278456"/>
            <a:ext cx="8836661" cy="5030864"/>
          </a:xfrm>
          <a:prstGeom prst="rect">
            <a:avLst/>
          </a:prstGeom>
        </p:spPr>
        <p:txBody>
          <a:bodyPr vert="horz" wrap="square" lIns="0" tIns="12065" rIns="0" bIns="0" rtlCol="0">
            <a:spAutoFit/>
          </a:bodyPr>
          <a:lstStyle/>
          <a:p>
            <a:pPr marL="12700" marR="1310005">
              <a:lnSpc>
                <a:spcPct val="145900"/>
              </a:lnSpc>
              <a:spcBef>
                <a:spcPts val="95"/>
              </a:spcBef>
            </a:pPr>
            <a:r>
              <a:rPr sz="2400" b="1" dirty="0">
                <a:solidFill>
                  <a:srgbClr val="FF0000"/>
                </a:solidFill>
                <a:latin typeface="Arial"/>
                <a:cs typeface="Arial"/>
              </a:rPr>
              <a:t>CRBO</a:t>
            </a:r>
            <a:r>
              <a:rPr sz="2400" b="1" spc="-60" dirty="0">
                <a:solidFill>
                  <a:srgbClr val="FF0000"/>
                </a:solidFill>
                <a:latin typeface="Arial"/>
                <a:cs typeface="Arial"/>
              </a:rPr>
              <a:t> </a:t>
            </a:r>
            <a:r>
              <a:rPr sz="2400" b="1" dirty="0">
                <a:solidFill>
                  <a:srgbClr val="FF0000"/>
                </a:solidFill>
                <a:latin typeface="Arial"/>
                <a:cs typeface="Arial"/>
              </a:rPr>
              <a:t>Centro</a:t>
            </a:r>
            <a:r>
              <a:rPr sz="2400" b="1" spc="-65" dirty="0">
                <a:solidFill>
                  <a:srgbClr val="FF0000"/>
                </a:solidFill>
                <a:latin typeface="Arial"/>
                <a:cs typeface="Arial"/>
              </a:rPr>
              <a:t> </a:t>
            </a:r>
            <a:r>
              <a:rPr sz="2400" b="1" dirty="0">
                <a:solidFill>
                  <a:srgbClr val="FF0000"/>
                </a:solidFill>
                <a:latin typeface="Arial"/>
                <a:cs typeface="Arial"/>
              </a:rPr>
              <a:t>Riferimento</a:t>
            </a:r>
            <a:r>
              <a:rPr sz="2400" b="1" spc="-90" dirty="0">
                <a:solidFill>
                  <a:srgbClr val="FF0000"/>
                </a:solidFill>
                <a:latin typeface="Arial"/>
                <a:cs typeface="Arial"/>
              </a:rPr>
              <a:t> </a:t>
            </a:r>
            <a:r>
              <a:rPr sz="2400" b="1" dirty="0">
                <a:solidFill>
                  <a:srgbClr val="FF0000"/>
                </a:solidFill>
                <a:latin typeface="Arial"/>
                <a:cs typeface="Arial"/>
              </a:rPr>
              <a:t>Benessere</a:t>
            </a:r>
            <a:r>
              <a:rPr sz="2400" b="1" spc="-40" dirty="0">
                <a:solidFill>
                  <a:srgbClr val="FF0000"/>
                </a:solidFill>
                <a:latin typeface="Arial"/>
                <a:cs typeface="Arial"/>
              </a:rPr>
              <a:t> </a:t>
            </a:r>
            <a:r>
              <a:rPr sz="2400" b="1" spc="-10" dirty="0" err="1">
                <a:solidFill>
                  <a:srgbClr val="FF0000"/>
                </a:solidFill>
                <a:latin typeface="Arial"/>
                <a:cs typeface="Arial"/>
              </a:rPr>
              <a:t>Organizzativo</a:t>
            </a:r>
            <a:r>
              <a:rPr sz="2400" b="1" spc="-10" dirty="0">
                <a:solidFill>
                  <a:srgbClr val="FF0000"/>
                </a:solidFill>
                <a:latin typeface="Arial"/>
                <a:cs typeface="Arial"/>
              </a:rPr>
              <a:t> </a:t>
            </a:r>
            <a:endParaRPr lang="it-IT" sz="2400" b="1" spc="-10" dirty="0">
              <a:solidFill>
                <a:srgbClr val="FF0000"/>
              </a:solidFill>
              <a:latin typeface="Arial"/>
              <a:cs typeface="Arial"/>
            </a:endParaRPr>
          </a:p>
          <a:p>
            <a:pPr marL="12700" marR="1310005">
              <a:lnSpc>
                <a:spcPct val="145900"/>
              </a:lnSpc>
              <a:spcBef>
                <a:spcPts val="95"/>
              </a:spcBef>
            </a:pPr>
            <a:endParaRPr lang="it-IT" sz="2400" b="1" spc="-10" dirty="0">
              <a:solidFill>
                <a:srgbClr val="FF0000"/>
              </a:solidFill>
              <a:latin typeface="Arial"/>
              <a:cs typeface="Arial"/>
            </a:endParaRPr>
          </a:p>
          <a:p>
            <a:pPr marL="12700" marR="1310005">
              <a:lnSpc>
                <a:spcPct val="145900"/>
              </a:lnSpc>
              <a:spcBef>
                <a:spcPts val="95"/>
              </a:spcBef>
            </a:pPr>
            <a:r>
              <a:rPr sz="2400" b="1" spc="-10" dirty="0" err="1">
                <a:solidFill>
                  <a:schemeClr val="tx2">
                    <a:lumMod val="75000"/>
                  </a:schemeClr>
                </a:solidFill>
                <a:latin typeface="Arial"/>
                <a:cs typeface="Arial"/>
              </a:rPr>
              <a:t>Compiti</a:t>
            </a:r>
            <a:r>
              <a:rPr sz="2400" b="1" spc="-10" dirty="0">
                <a:solidFill>
                  <a:schemeClr val="tx2">
                    <a:lumMod val="75000"/>
                  </a:schemeClr>
                </a:solidFill>
                <a:latin typeface="Arial"/>
                <a:cs typeface="Arial"/>
              </a:rPr>
              <a:t>:</a:t>
            </a:r>
            <a:endParaRPr sz="2400" dirty="0">
              <a:solidFill>
                <a:schemeClr val="tx2">
                  <a:lumMod val="75000"/>
                </a:schemeClr>
              </a:solidFill>
              <a:latin typeface="Arial"/>
              <a:cs typeface="Arial"/>
            </a:endParaRPr>
          </a:p>
          <a:p>
            <a:pPr marL="469900" marR="5080" indent="-457200">
              <a:lnSpc>
                <a:spcPct val="100000"/>
              </a:lnSpc>
              <a:buAutoNum type="alphaLcParenR"/>
              <a:tabLst>
                <a:tab pos="469900" algn="l"/>
              </a:tabLst>
            </a:pPr>
            <a:r>
              <a:rPr sz="2400" b="1" dirty="0">
                <a:solidFill>
                  <a:schemeClr val="tx2">
                    <a:lumMod val="75000"/>
                  </a:schemeClr>
                </a:solidFill>
                <a:latin typeface="Arial"/>
                <a:cs typeface="Arial"/>
              </a:rPr>
              <a:t>accertamento</a:t>
            </a:r>
            <a:r>
              <a:rPr sz="2400" b="1" spc="-25" dirty="0">
                <a:solidFill>
                  <a:schemeClr val="tx2">
                    <a:lumMod val="75000"/>
                  </a:schemeClr>
                </a:solidFill>
                <a:latin typeface="Arial"/>
                <a:cs typeface="Arial"/>
              </a:rPr>
              <a:t> </a:t>
            </a:r>
            <a:r>
              <a:rPr sz="2400" b="1" dirty="0">
                <a:solidFill>
                  <a:schemeClr val="tx2">
                    <a:lumMod val="75000"/>
                  </a:schemeClr>
                </a:solidFill>
                <a:latin typeface="Arial"/>
                <a:cs typeface="Arial"/>
              </a:rPr>
              <a:t>dello</a:t>
            </a:r>
            <a:r>
              <a:rPr sz="2400" b="1" spc="-50" dirty="0">
                <a:solidFill>
                  <a:schemeClr val="tx2">
                    <a:lumMod val="75000"/>
                  </a:schemeClr>
                </a:solidFill>
                <a:latin typeface="Arial"/>
                <a:cs typeface="Arial"/>
              </a:rPr>
              <a:t> </a:t>
            </a:r>
            <a:r>
              <a:rPr sz="2400" b="1" dirty="0">
                <a:solidFill>
                  <a:schemeClr val="tx2">
                    <a:lumMod val="75000"/>
                  </a:schemeClr>
                </a:solidFill>
                <a:latin typeface="Arial"/>
                <a:cs typeface="Arial"/>
              </a:rPr>
              <a:t>stato</a:t>
            </a:r>
            <a:r>
              <a:rPr sz="2400" b="1" spc="-35" dirty="0">
                <a:solidFill>
                  <a:schemeClr val="tx2">
                    <a:lumMod val="75000"/>
                  </a:schemeClr>
                </a:solidFill>
                <a:latin typeface="Arial"/>
                <a:cs typeface="Arial"/>
              </a:rPr>
              <a:t> </a:t>
            </a:r>
            <a:r>
              <a:rPr sz="2400" b="1" dirty="0">
                <a:solidFill>
                  <a:schemeClr val="tx2">
                    <a:lumMod val="75000"/>
                  </a:schemeClr>
                </a:solidFill>
                <a:latin typeface="Arial"/>
                <a:cs typeface="Arial"/>
              </a:rPr>
              <a:t>di</a:t>
            </a:r>
            <a:r>
              <a:rPr sz="2400" b="1" spc="-45" dirty="0">
                <a:solidFill>
                  <a:schemeClr val="tx2">
                    <a:lumMod val="75000"/>
                  </a:schemeClr>
                </a:solidFill>
                <a:latin typeface="Arial"/>
                <a:cs typeface="Arial"/>
              </a:rPr>
              <a:t> </a:t>
            </a:r>
            <a:r>
              <a:rPr sz="2400" b="1" dirty="0">
                <a:solidFill>
                  <a:schemeClr val="tx2">
                    <a:lumMod val="75000"/>
                  </a:schemeClr>
                </a:solidFill>
                <a:latin typeface="Arial"/>
                <a:cs typeface="Arial"/>
              </a:rPr>
              <a:t>disagio</a:t>
            </a:r>
            <a:r>
              <a:rPr sz="2400" b="1" spc="-50" dirty="0">
                <a:solidFill>
                  <a:schemeClr val="tx2">
                    <a:lumMod val="75000"/>
                  </a:schemeClr>
                </a:solidFill>
                <a:latin typeface="Arial"/>
                <a:cs typeface="Arial"/>
              </a:rPr>
              <a:t> </a:t>
            </a:r>
            <a:r>
              <a:rPr sz="2400" b="1" spc="-10" dirty="0">
                <a:solidFill>
                  <a:schemeClr val="tx2">
                    <a:lumMod val="75000"/>
                  </a:schemeClr>
                </a:solidFill>
                <a:latin typeface="Arial"/>
                <a:cs typeface="Arial"/>
              </a:rPr>
              <a:t>psico-</a:t>
            </a:r>
            <a:r>
              <a:rPr sz="2400" b="1" dirty="0">
                <a:solidFill>
                  <a:schemeClr val="tx2">
                    <a:lumMod val="75000"/>
                  </a:schemeClr>
                </a:solidFill>
                <a:latin typeface="Arial"/>
                <a:cs typeface="Arial"/>
              </a:rPr>
              <a:t>sociale</a:t>
            </a:r>
            <a:r>
              <a:rPr sz="2400" b="1" spc="-45" dirty="0">
                <a:solidFill>
                  <a:schemeClr val="tx2">
                    <a:lumMod val="75000"/>
                  </a:schemeClr>
                </a:solidFill>
                <a:latin typeface="Arial"/>
                <a:cs typeface="Arial"/>
              </a:rPr>
              <a:t> </a:t>
            </a:r>
            <a:r>
              <a:rPr sz="2400" b="1" dirty="0">
                <a:solidFill>
                  <a:schemeClr val="tx2">
                    <a:lumMod val="75000"/>
                  </a:schemeClr>
                </a:solidFill>
                <a:latin typeface="Arial"/>
                <a:cs typeface="Arial"/>
              </a:rPr>
              <a:t>o</a:t>
            </a:r>
            <a:r>
              <a:rPr sz="2400" b="1" spc="-45" dirty="0">
                <a:solidFill>
                  <a:schemeClr val="tx2">
                    <a:lumMod val="75000"/>
                  </a:schemeClr>
                </a:solidFill>
                <a:latin typeface="Arial"/>
                <a:cs typeface="Arial"/>
              </a:rPr>
              <a:t> </a:t>
            </a:r>
            <a:r>
              <a:rPr sz="2400" b="1" spc="-25" dirty="0">
                <a:solidFill>
                  <a:schemeClr val="tx2">
                    <a:lumMod val="75000"/>
                  </a:schemeClr>
                </a:solidFill>
                <a:latin typeface="Arial"/>
                <a:cs typeface="Arial"/>
              </a:rPr>
              <a:t>di </a:t>
            </a:r>
            <a:r>
              <a:rPr sz="2400" b="1" dirty="0">
                <a:solidFill>
                  <a:schemeClr val="tx2">
                    <a:lumMod val="75000"/>
                  </a:schemeClr>
                </a:solidFill>
                <a:latin typeface="Arial"/>
                <a:cs typeface="Arial"/>
              </a:rPr>
              <a:t>malattia</a:t>
            </a:r>
            <a:r>
              <a:rPr sz="2400" b="1" spc="-75" dirty="0">
                <a:solidFill>
                  <a:schemeClr val="tx2">
                    <a:lumMod val="75000"/>
                  </a:schemeClr>
                </a:solidFill>
                <a:latin typeface="Arial"/>
                <a:cs typeface="Arial"/>
              </a:rPr>
              <a:t> </a:t>
            </a:r>
            <a:r>
              <a:rPr sz="2400" b="1" dirty="0">
                <a:solidFill>
                  <a:schemeClr val="tx2">
                    <a:lumMod val="75000"/>
                  </a:schemeClr>
                </a:solidFill>
                <a:latin typeface="Arial"/>
                <a:cs typeface="Arial"/>
              </a:rPr>
              <a:t>del</a:t>
            </a:r>
            <a:r>
              <a:rPr sz="2400" b="1" spc="-60" dirty="0">
                <a:solidFill>
                  <a:schemeClr val="tx2">
                    <a:lumMod val="75000"/>
                  </a:schemeClr>
                </a:solidFill>
                <a:latin typeface="Arial"/>
                <a:cs typeface="Arial"/>
              </a:rPr>
              <a:t> </a:t>
            </a:r>
            <a:r>
              <a:rPr sz="2400" b="1" dirty="0">
                <a:solidFill>
                  <a:schemeClr val="tx2">
                    <a:lumMod val="75000"/>
                  </a:schemeClr>
                </a:solidFill>
                <a:latin typeface="Arial"/>
                <a:cs typeface="Arial"/>
              </a:rPr>
              <a:t>lavoratore</a:t>
            </a:r>
            <a:r>
              <a:rPr sz="2400" b="1" spc="-50" dirty="0">
                <a:solidFill>
                  <a:schemeClr val="tx2">
                    <a:lumMod val="75000"/>
                  </a:schemeClr>
                </a:solidFill>
                <a:latin typeface="Arial"/>
                <a:cs typeface="Arial"/>
              </a:rPr>
              <a:t> </a:t>
            </a:r>
            <a:r>
              <a:rPr sz="2400" b="1" dirty="0">
                <a:solidFill>
                  <a:schemeClr val="tx2">
                    <a:lumMod val="75000"/>
                  </a:schemeClr>
                </a:solidFill>
                <a:latin typeface="Arial"/>
                <a:cs typeface="Arial"/>
              </a:rPr>
              <a:t>ed</a:t>
            </a:r>
            <a:r>
              <a:rPr sz="2400" b="1" spc="-50" dirty="0">
                <a:solidFill>
                  <a:schemeClr val="tx2">
                    <a:lumMod val="75000"/>
                  </a:schemeClr>
                </a:solidFill>
                <a:latin typeface="Arial"/>
                <a:cs typeface="Arial"/>
              </a:rPr>
              <a:t> </a:t>
            </a:r>
            <a:r>
              <a:rPr sz="2400" b="1" dirty="0">
                <a:solidFill>
                  <a:schemeClr val="tx2">
                    <a:lumMod val="75000"/>
                  </a:schemeClr>
                </a:solidFill>
                <a:latin typeface="Arial"/>
                <a:cs typeface="Arial"/>
              </a:rPr>
              <a:t>eventuale</a:t>
            </a:r>
            <a:r>
              <a:rPr sz="2400" b="1" spc="-50" dirty="0">
                <a:solidFill>
                  <a:schemeClr val="tx2">
                    <a:lumMod val="75000"/>
                  </a:schemeClr>
                </a:solidFill>
                <a:latin typeface="Arial"/>
                <a:cs typeface="Arial"/>
              </a:rPr>
              <a:t> </a:t>
            </a:r>
            <a:r>
              <a:rPr sz="2400" b="1" dirty="0">
                <a:solidFill>
                  <a:schemeClr val="tx2">
                    <a:lumMod val="75000"/>
                  </a:schemeClr>
                </a:solidFill>
                <a:latin typeface="Arial"/>
                <a:cs typeface="Arial"/>
              </a:rPr>
              <a:t>indicazione</a:t>
            </a:r>
            <a:r>
              <a:rPr sz="2400" b="1" spc="-80" dirty="0">
                <a:solidFill>
                  <a:schemeClr val="tx2">
                    <a:lumMod val="75000"/>
                  </a:schemeClr>
                </a:solidFill>
                <a:latin typeface="Arial"/>
                <a:cs typeface="Arial"/>
              </a:rPr>
              <a:t> </a:t>
            </a:r>
            <a:r>
              <a:rPr sz="2400" b="1" spc="-25" dirty="0">
                <a:solidFill>
                  <a:schemeClr val="tx2">
                    <a:lumMod val="75000"/>
                  </a:schemeClr>
                </a:solidFill>
                <a:latin typeface="Arial"/>
                <a:cs typeface="Arial"/>
              </a:rPr>
              <a:t>del </a:t>
            </a:r>
            <a:r>
              <a:rPr sz="2400" b="1" dirty="0">
                <a:solidFill>
                  <a:schemeClr val="tx2">
                    <a:lumMod val="75000"/>
                  </a:schemeClr>
                </a:solidFill>
                <a:latin typeface="Arial"/>
                <a:cs typeface="Arial"/>
              </a:rPr>
              <a:t>percorso</a:t>
            </a:r>
            <a:r>
              <a:rPr sz="2400" b="1" spc="-80" dirty="0">
                <a:solidFill>
                  <a:schemeClr val="tx2">
                    <a:lumMod val="75000"/>
                  </a:schemeClr>
                </a:solidFill>
                <a:latin typeface="Arial"/>
                <a:cs typeface="Arial"/>
              </a:rPr>
              <a:t> </a:t>
            </a:r>
            <a:r>
              <a:rPr sz="2400" dirty="0">
                <a:solidFill>
                  <a:schemeClr val="tx2">
                    <a:lumMod val="75000"/>
                  </a:schemeClr>
                </a:solidFill>
                <a:latin typeface="Microsoft Sans Serif"/>
                <a:cs typeface="Microsoft Sans Serif"/>
              </a:rPr>
              <a:t>di</a:t>
            </a:r>
            <a:r>
              <a:rPr sz="2400" spc="-40" dirty="0">
                <a:solidFill>
                  <a:schemeClr val="tx2">
                    <a:lumMod val="75000"/>
                  </a:schemeClr>
                </a:solidFill>
                <a:latin typeface="Microsoft Sans Serif"/>
                <a:cs typeface="Microsoft Sans Serif"/>
              </a:rPr>
              <a:t> </a:t>
            </a:r>
            <a:r>
              <a:rPr sz="2400" dirty="0">
                <a:solidFill>
                  <a:schemeClr val="tx2">
                    <a:lumMod val="75000"/>
                  </a:schemeClr>
                </a:solidFill>
                <a:latin typeface="Microsoft Sans Serif"/>
                <a:cs typeface="Microsoft Sans Serif"/>
              </a:rPr>
              <a:t>sostegno,</a:t>
            </a:r>
            <a:r>
              <a:rPr sz="2400" spc="-55" dirty="0">
                <a:solidFill>
                  <a:schemeClr val="tx2">
                    <a:lumMod val="75000"/>
                  </a:schemeClr>
                </a:solidFill>
                <a:latin typeface="Microsoft Sans Serif"/>
                <a:cs typeface="Microsoft Sans Serif"/>
              </a:rPr>
              <a:t> </a:t>
            </a:r>
            <a:r>
              <a:rPr sz="2400" dirty="0">
                <a:solidFill>
                  <a:schemeClr val="tx2">
                    <a:lumMod val="75000"/>
                  </a:schemeClr>
                </a:solidFill>
                <a:latin typeface="Microsoft Sans Serif"/>
                <a:cs typeface="Microsoft Sans Serif"/>
              </a:rPr>
              <a:t>cura</a:t>
            </a:r>
            <a:r>
              <a:rPr sz="2400" spc="-45" dirty="0">
                <a:solidFill>
                  <a:schemeClr val="tx2">
                    <a:lumMod val="75000"/>
                  </a:schemeClr>
                </a:solidFill>
                <a:latin typeface="Microsoft Sans Serif"/>
                <a:cs typeface="Microsoft Sans Serif"/>
              </a:rPr>
              <a:t> </a:t>
            </a:r>
            <a:r>
              <a:rPr sz="2400" dirty="0">
                <a:solidFill>
                  <a:schemeClr val="tx2">
                    <a:lumMod val="75000"/>
                  </a:schemeClr>
                </a:solidFill>
                <a:latin typeface="Microsoft Sans Serif"/>
                <a:cs typeface="Microsoft Sans Serif"/>
              </a:rPr>
              <a:t>e</a:t>
            </a:r>
            <a:r>
              <a:rPr sz="2400" spc="-50" dirty="0">
                <a:solidFill>
                  <a:schemeClr val="tx2">
                    <a:lumMod val="75000"/>
                  </a:schemeClr>
                </a:solidFill>
                <a:latin typeface="Microsoft Sans Serif"/>
                <a:cs typeface="Microsoft Sans Serif"/>
              </a:rPr>
              <a:t> </a:t>
            </a:r>
            <a:r>
              <a:rPr sz="2400" spc="-10" dirty="0">
                <a:solidFill>
                  <a:schemeClr val="tx2">
                    <a:lumMod val="75000"/>
                  </a:schemeClr>
                </a:solidFill>
                <a:latin typeface="Microsoft Sans Serif"/>
                <a:cs typeface="Microsoft Sans Serif"/>
              </a:rPr>
              <a:t>riabilitazione</a:t>
            </a:r>
            <a:r>
              <a:rPr sz="2400" spc="-5" dirty="0">
                <a:solidFill>
                  <a:schemeClr val="tx2">
                    <a:lumMod val="75000"/>
                  </a:schemeClr>
                </a:solidFill>
                <a:latin typeface="Microsoft Sans Serif"/>
                <a:cs typeface="Microsoft Sans Serif"/>
              </a:rPr>
              <a:t> </a:t>
            </a:r>
            <a:r>
              <a:rPr sz="2400" dirty="0">
                <a:solidFill>
                  <a:schemeClr val="tx2">
                    <a:lumMod val="75000"/>
                  </a:schemeClr>
                </a:solidFill>
                <a:latin typeface="Microsoft Sans Serif"/>
                <a:cs typeface="Microsoft Sans Serif"/>
              </a:rPr>
              <a:t>attraverso</a:t>
            </a:r>
            <a:r>
              <a:rPr sz="2400" spc="-50" dirty="0">
                <a:solidFill>
                  <a:schemeClr val="tx2">
                    <a:lumMod val="75000"/>
                  </a:schemeClr>
                </a:solidFill>
                <a:latin typeface="Microsoft Sans Serif"/>
                <a:cs typeface="Microsoft Sans Serif"/>
              </a:rPr>
              <a:t> </a:t>
            </a:r>
            <a:r>
              <a:rPr sz="2400" spc="-10" dirty="0">
                <a:solidFill>
                  <a:schemeClr val="tx2">
                    <a:lumMod val="75000"/>
                  </a:schemeClr>
                </a:solidFill>
                <a:latin typeface="Microsoft Sans Serif"/>
                <a:cs typeface="Microsoft Sans Serif"/>
              </a:rPr>
              <a:t>colloqui </a:t>
            </a:r>
            <a:r>
              <a:rPr sz="2400" dirty="0">
                <a:solidFill>
                  <a:schemeClr val="tx2">
                    <a:lumMod val="75000"/>
                  </a:schemeClr>
                </a:solidFill>
                <a:latin typeface="Microsoft Sans Serif"/>
                <a:cs typeface="Microsoft Sans Serif"/>
              </a:rPr>
              <a:t>e</a:t>
            </a:r>
            <a:r>
              <a:rPr sz="2400" spc="-30" dirty="0">
                <a:solidFill>
                  <a:schemeClr val="tx2">
                    <a:lumMod val="75000"/>
                  </a:schemeClr>
                </a:solidFill>
                <a:latin typeface="Microsoft Sans Serif"/>
                <a:cs typeface="Microsoft Sans Serif"/>
              </a:rPr>
              <a:t> </a:t>
            </a:r>
            <a:r>
              <a:rPr sz="2400" dirty="0" err="1">
                <a:solidFill>
                  <a:schemeClr val="tx2">
                    <a:lumMod val="75000"/>
                  </a:schemeClr>
                </a:solidFill>
                <a:latin typeface="Microsoft Sans Serif"/>
                <a:cs typeface="Microsoft Sans Serif"/>
              </a:rPr>
              <a:t>strumenti</a:t>
            </a:r>
            <a:r>
              <a:rPr sz="2400" spc="-40" dirty="0">
                <a:solidFill>
                  <a:schemeClr val="tx2">
                    <a:lumMod val="75000"/>
                  </a:schemeClr>
                </a:solidFill>
                <a:latin typeface="Microsoft Sans Serif"/>
                <a:cs typeface="Microsoft Sans Serif"/>
              </a:rPr>
              <a:t> </a:t>
            </a:r>
            <a:r>
              <a:rPr sz="2400" spc="-10" dirty="0" err="1">
                <a:solidFill>
                  <a:schemeClr val="tx2">
                    <a:lumMod val="75000"/>
                  </a:schemeClr>
                </a:solidFill>
                <a:latin typeface="Microsoft Sans Serif"/>
                <a:cs typeface="Microsoft Sans Serif"/>
              </a:rPr>
              <a:t>psicometrici</a:t>
            </a:r>
            <a:endParaRPr sz="2400" dirty="0">
              <a:solidFill>
                <a:schemeClr val="tx2">
                  <a:lumMod val="75000"/>
                </a:schemeClr>
              </a:solidFill>
              <a:latin typeface="Microsoft Sans Serif"/>
              <a:cs typeface="Microsoft Sans Serif"/>
            </a:endParaRPr>
          </a:p>
          <a:p>
            <a:pPr>
              <a:lnSpc>
                <a:spcPct val="100000"/>
              </a:lnSpc>
              <a:spcBef>
                <a:spcPts val="165"/>
              </a:spcBef>
              <a:buFont typeface="Arial"/>
              <a:buAutoNum type="alphaLcParenR"/>
            </a:pPr>
            <a:endParaRPr sz="2400" dirty="0">
              <a:solidFill>
                <a:schemeClr val="tx2">
                  <a:lumMod val="75000"/>
                </a:schemeClr>
              </a:solidFill>
              <a:latin typeface="Microsoft Sans Serif"/>
              <a:cs typeface="Microsoft Sans Serif"/>
            </a:endParaRPr>
          </a:p>
          <a:p>
            <a:pPr marL="469900" marR="924560" indent="-457200">
              <a:lnSpc>
                <a:spcPct val="100000"/>
              </a:lnSpc>
              <a:buAutoNum type="alphaLcParenR"/>
              <a:tabLst>
                <a:tab pos="469900" algn="l"/>
              </a:tabLst>
            </a:pPr>
            <a:r>
              <a:rPr sz="2400" b="1" dirty="0">
                <a:solidFill>
                  <a:schemeClr val="tx2">
                    <a:lumMod val="75000"/>
                  </a:schemeClr>
                </a:solidFill>
                <a:latin typeface="Arial"/>
                <a:cs typeface="Arial"/>
              </a:rPr>
              <a:t>individuazione</a:t>
            </a:r>
            <a:r>
              <a:rPr sz="2400" b="1" spc="-50" dirty="0">
                <a:solidFill>
                  <a:schemeClr val="tx2">
                    <a:lumMod val="75000"/>
                  </a:schemeClr>
                </a:solidFill>
                <a:latin typeface="Arial"/>
                <a:cs typeface="Arial"/>
              </a:rPr>
              <a:t> </a:t>
            </a:r>
            <a:r>
              <a:rPr sz="2400" b="1" dirty="0">
                <a:solidFill>
                  <a:schemeClr val="tx2">
                    <a:lumMod val="75000"/>
                  </a:schemeClr>
                </a:solidFill>
                <a:latin typeface="Arial"/>
                <a:cs typeface="Arial"/>
              </a:rPr>
              <a:t>delle</a:t>
            </a:r>
            <a:r>
              <a:rPr sz="2400" b="1" spc="-45" dirty="0">
                <a:solidFill>
                  <a:schemeClr val="tx2">
                    <a:lumMod val="75000"/>
                  </a:schemeClr>
                </a:solidFill>
                <a:latin typeface="Arial"/>
                <a:cs typeface="Arial"/>
              </a:rPr>
              <a:t> </a:t>
            </a:r>
            <a:r>
              <a:rPr sz="2400" b="1" dirty="0">
                <a:solidFill>
                  <a:schemeClr val="tx2">
                    <a:lumMod val="75000"/>
                  </a:schemeClr>
                </a:solidFill>
                <a:latin typeface="Arial"/>
                <a:cs typeface="Arial"/>
              </a:rPr>
              <a:t>eventuali</a:t>
            </a:r>
            <a:r>
              <a:rPr sz="2400" b="1" spc="-15" dirty="0">
                <a:solidFill>
                  <a:schemeClr val="tx2">
                    <a:lumMod val="75000"/>
                  </a:schemeClr>
                </a:solidFill>
                <a:latin typeface="Arial"/>
                <a:cs typeface="Arial"/>
              </a:rPr>
              <a:t> </a:t>
            </a:r>
            <a:r>
              <a:rPr sz="2400" b="1" dirty="0">
                <a:solidFill>
                  <a:schemeClr val="tx2">
                    <a:lumMod val="75000"/>
                  </a:schemeClr>
                </a:solidFill>
                <a:latin typeface="Arial"/>
                <a:cs typeface="Arial"/>
              </a:rPr>
              <a:t>misure</a:t>
            </a:r>
            <a:r>
              <a:rPr sz="2400" b="1" spc="-40" dirty="0">
                <a:solidFill>
                  <a:schemeClr val="tx2">
                    <a:lumMod val="75000"/>
                  </a:schemeClr>
                </a:solidFill>
                <a:latin typeface="Arial"/>
                <a:cs typeface="Arial"/>
              </a:rPr>
              <a:t> </a:t>
            </a:r>
            <a:r>
              <a:rPr sz="2400" b="1" dirty="0">
                <a:solidFill>
                  <a:schemeClr val="tx2">
                    <a:lumMod val="75000"/>
                  </a:schemeClr>
                </a:solidFill>
                <a:latin typeface="Arial"/>
                <a:cs typeface="Arial"/>
              </a:rPr>
              <a:t>di</a:t>
            </a:r>
            <a:r>
              <a:rPr sz="2400" b="1" spc="-25" dirty="0">
                <a:solidFill>
                  <a:schemeClr val="tx2">
                    <a:lumMod val="75000"/>
                  </a:schemeClr>
                </a:solidFill>
                <a:latin typeface="Arial"/>
                <a:cs typeface="Arial"/>
              </a:rPr>
              <a:t> </a:t>
            </a:r>
            <a:r>
              <a:rPr sz="2400" b="1" dirty="0">
                <a:solidFill>
                  <a:schemeClr val="tx2">
                    <a:lumMod val="75000"/>
                  </a:schemeClr>
                </a:solidFill>
                <a:latin typeface="Arial"/>
                <a:cs typeface="Arial"/>
              </a:rPr>
              <a:t>tutela</a:t>
            </a:r>
            <a:r>
              <a:rPr sz="2400" b="1" spc="-40" dirty="0">
                <a:solidFill>
                  <a:schemeClr val="tx2">
                    <a:lumMod val="75000"/>
                  </a:schemeClr>
                </a:solidFill>
                <a:latin typeface="Arial"/>
                <a:cs typeface="Arial"/>
              </a:rPr>
              <a:t> </a:t>
            </a:r>
            <a:r>
              <a:rPr sz="2400" b="1" spc="-25" dirty="0">
                <a:solidFill>
                  <a:schemeClr val="tx2">
                    <a:lumMod val="75000"/>
                  </a:schemeClr>
                </a:solidFill>
                <a:latin typeface="Arial"/>
                <a:cs typeface="Arial"/>
              </a:rPr>
              <a:t>da </a:t>
            </a:r>
            <a:r>
              <a:rPr sz="2400" b="1" dirty="0">
                <a:solidFill>
                  <a:schemeClr val="tx2">
                    <a:lumMod val="75000"/>
                  </a:schemeClr>
                </a:solidFill>
                <a:latin typeface="Arial"/>
                <a:cs typeface="Arial"/>
              </a:rPr>
              <a:t>adottarsi</a:t>
            </a:r>
            <a:r>
              <a:rPr sz="2400" b="1" spc="-45" dirty="0">
                <a:solidFill>
                  <a:schemeClr val="tx2">
                    <a:lumMod val="75000"/>
                  </a:schemeClr>
                </a:solidFill>
                <a:latin typeface="Arial"/>
                <a:cs typeface="Arial"/>
              </a:rPr>
              <a:t> </a:t>
            </a:r>
            <a:r>
              <a:rPr sz="2400" b="1" dirty="0">
                <a:solidFill>
                  <a:schemeClr val="tx2">
                    <a:lumMod val="75000"/>
                  </a:schemeClr>
                </a:solidFill>
                <a:latin typeface="Arial"/>
                <a:cs typeface="Arial"/>
              </a:rPr>
              <a:t>da</a:t>
            </a:r>
            <a:r>
              <a:rPr sz="2400" b="1" spc="-45" dirty="0">
                <a:solidFill>
                  <a:schemeClr val="tx2">
                    <a:lumMod val="75000"/>
                  </a:schemeClr>
                </a:solidFill>
                <a:latin typeface="Arial"/>
                <a:cs typeface="Arial"/>
              </a:rPr>
              <a:t> </a:t>
            </a:r>
            <a:r>
              <a:rPr sz="2400" b="1" dirty="0">
                <a:solidFill>
                  <a:schemeClr val="tx2">
                    <a:lumMod val="75000"/>
                  </a:schemeClr>
                </a:solidFill>
                <a:latin typeface="Arial"/>
                <a:cs typeface="Arial"/>
              </a:rPr>
              <a:t>parte</a:t>
            </a:r>
            <a:r>
              <a:rPr sz="2400" b="1" spc="-45" dirty="0">
                <a:solidFill>
                  <a:schemeClr val="tx2">
                    <a:lumMod val="75000"/>
                  </a:schemeClr>
                </a:solidFill>
                <a:latin typeface="Arial"/>
                <a:cs typeface="Arial"/>
              </a:rPr>
              <a:t> </a:t>
            </a:r>
            <a:r>
              <a:rPr sz="2400" b="1" dirty="0">
                <a:solidFill>
                  <a:schemeClr val="tx2">
                    <a:lumMod val="75000"/>
                  </a:schemeClr>
                </a:solidFill>
                <a:latin typeface="Arial"/>
                <a:cs typeface="Arial"/>
              </a:rPr>
              <a:t>dei</a:t>
            </a:r>
            <a:r>
              <a:rPr sz="2400" b="1" spc="-40" dirty="0">
                <a:solidFill>
                  <a:schemeClr val="tx2">
                    <a:lumMod val="75000"/>
                  </a:schemeClr>
                </a:solidFill>
                <a:latin typeface="Arial"/>
                <a:cs typeface="Arial"/>
              </a:rPr>
              <a:t> </a:t>
            </a:r>
            <a:r>
              <a:rPr sz="2400" b="1" dirty="0">
                <a:solidFill>
                  <a:schemeClr val="tx2">
                    <a:lumMod val="75000"/>
                  </a:schemeClr>
                </a:solidFill>
                <a:latin typeface="Arial"/>
                <a:cs typeface="Arial"/>
              </a:rPr>
              <a:t>datori</a:t>
            </a:r>
            <a:r>
              <a:rPr sz="2400" b="1" spc="-40" dirty="0">
                <a:solidFill>
                  <a:schemeClr val="tx2">
                    <a:lumMod val="75000"/>
                  </a:schemeClr>
                </a:solidFill>
                <a:latin typeface="Arial"/>
                <a:cs typeface="Arial"/>
              </a:rPr>
              <a:t> </a:t>
            </a:r>
            <a:r>
              <a:rPr sz="2400" b="1" dirty="0">
                <a:solidFill>
                  <a:schemeClr val="tx2">
                    <a:lumMod val="75000"/>
                  </a:schemeClr>
                </a:solidFill>
                <a:latin typeface="Arial"/>
                <a:cs typeface="Arial"/>
              </a:rPr>
              <a:t>di</a:t>
            </a:r>
            <a:r>
              <a:rPr sz="2400" b="1" spc="-60" dirty="0">
                <a:solidFill>
                  <a:schemeClr val="tx2">
                    <a:lumMod val="75000"/>
                  </a:schemeClr>
                </a:solidFill>
                <a:latin typeface="Arial"/>
                <a:cs typeface="Arial"/>
              </a:rPr>
              <a:t> </a:t>
            </a:r>
            <a:r>
              <a:rPr sz="2400" b="1" dirty="0">
                <a:solidFill>
                  <a:schemeClr val="tx2">
                    <a:lumMod val="75000"/>
                  </a:schemeClr>
                </a:solidFill>
                <a:latin typeface="Arial"/>
                <a:cs typeface="Arial"/>
              </a:rPr>
              <a:t>lavoro</a:t>
            </a:r>
            <a:r>
              <a:rPr sz="2400" b="1" spc="-40" dirty="0">
                <a:solidFill>
                  <a:schemeClr val="tx2">
                    <a:lumMod val="75000"/>
                  </a:schemeClr>
                </a:solidFill>
                <a:latin typeface="Arial"/>
                <a:cs typeface="Arial"/>
              </a:rPr>
              <a:t> </a:t>
            </a:r>
            <a:r>
              <a:rPr sz="2400" dirty="0">
                <a:solidFill>
                  <a:schemeClr val="tx2">
                    <a:lumMod val="75000"/>
                  </a:schemeClr>
                </a:solidFill>
                <a:latin typeface="Microsoft Sans Serif"/>
                <a:cs typeface="Microsoft Sans Serif"/>
              </a:rPr>
              <a:t>nelle ipotesi</a:t>
            </a:r>
            <a:r>
              <a:rPr sz="2400" spc="5" dirty="0">
                <a:solidFill>
                  <a:schemeClr val="tx2">
                    <a:lumMod val="75000"/>
                  </a:schemeClr>
                </a:solidFill>
                <a:latin typeface="Microsoft Sans Serif"/>
                <a:cs typeface="Microsoft Sans Serif"/>
              </a:rPr>
              <a:t> </a:t>
            </a:r>
            <a:r>
              <a:rPr sz="2400" spc="-25" dirty="0">
                <a:solidFill>
                  <a:schemeClr val="tx2">
                    <a:lumMod val="75000"/>
                  </a:schemeClr>
                </a:solidFill>
                <a:latin typeface="Microsoft Sans Serif"/>
                <a:cs typeface="Microsoft Sans Serif"/>
              </a:rPr>
              <a:t>di </a:t>
            </a:r>
            <a:r>
              <a:rPr sz="2400" dirty="0">
                <a:solidFill>
                  <a:schemeClr val="tx2">
                    <a:lumMod val="75000"/>
                  </a:schemeClr>
                </a:solidFill>
                <a:latin typeface="Microsoft Sans Serif"/>
                <a:cs typeface="Microsoft Sans Serif"/>
              </a:rPr>
              <a:t>rilevati</a:t>
            </a:r>
            <a:r>
              <a:rPr sz="2400" spc="-50" dirty="0">
                <a:solidFill>
                  <a:schemeClr val="tx2">
                    <a:lumMod val="75000"/>
                  </a:schemeClr>
                </a:solidFill>
                <a:latin typeface="Microsoft Sans Serif"/>
                <a:cs typeface="Microsoft Sans Serif"/>
              </a:rPr>
              <a:t> </a:t>
            </a:r>
            <a:r>
              <a:rPr sz="2400" dirty="0">
                <a:solidFill>
                  <a:schemeClr val="tx2">
                    <a:lumMod val="75000"/>
                  </a:schemeClr>
                </a:solidFill>
                <a:latin typeface="Microsoft Sans Serif"/>
                <a:cs typeface="Microsoft Sans Serif"/>
              </a:rPr>
              <a:t>casi</a:t>
            </a:r>
            <a:r>
              <a:rPr sz="2400" spc="-55" dirty="0">
                <a:solidFill>
                  <a:schemeClr val="tx2">
                    <a:lumMod val="75000"/>
                  </a:schemeClr>
                </a:solidFill>
                <a:latin typeface="Microsoft Sans Serif"/>
                <a:cs typeface="Microsoft Sans Serif"/>
              </a:rPr>
              <a:t> </a:t>
            </a:r>
            <a:r>
              <a:rPr sz="2400" dirty="0">
                <a:solidFill>
                  <a:schemeClr val="tx2">
                    <a:lumMod val="75000"/>
                  </a:schemeClr>
                </a:solidFill>
                <a:latin typeface="Microsoft Sans Serif"/>
                <a:cs typeface="Microsoft Sans Serif"/>
              </a:rPr>
              <a:t>di</a:t>
            </a:r>
            <a:r>
              <a:rPr sz="2400" spc="-65" dirty="0">
                <a:solidFill>
                  <a:schemeClr val="tx2">
                    <a:lumMod val="75000"/>
                  </a:schemeClr>
                </a:solidFill>
                <a:latin typeface="Microsoft Sans Serif"/>
                <a:cs typeface="Microsoft Sans Serif"/>
              </a:rPr>
              <a:t> </a:t>
            </a:r>
            <a:r>
              <a:rPr sz="2400" dirty="0" err="1">
                <a:solidFill>
                  <a:schemeClr val="tx2">
                    <a:lumMod val="75000"/>
                  </a:schemeClr>
                </a:solidFill>
                <a:latin typeface="Microsoft Sans Serif"/>
                <a:cs typeface="Microsoft Sans Serif"/>
              </a:rPr>
              <a:t>disagio</a:t>
            </a:r>
            <a:r>
              <a:rPr sz="2400" spc="-30" dirty="0">
                <a:solidFill>
                  <a:schemeClr val="tx2">
                    <a:lumMod val="75000"/>
                  </a:schemeClr>
                </a:solidFill>
                <a:latin typeface="Microsoft Sans Serif"/>
                <a:cs typeface="Microsoft Sans Serif"/>
              </a:rPr>
              <a:t> </a:t>
            </a:r>
            <a:r>
              <a:rPr sz="2400" spc="-10" dirty="0" err="1">
                <a:solidFill>
                  <a:schemeClr val="tx2">
                    <a:lumMod val="75000"/>
                  </a:schemeClr>
                </a:solidFill>
                <a:latin typeface="Microsoft Sans Serif"/>
                <a:cs typeface="Microsoft Sans Serif"/>
              </a:rPr>
              <a:t>lavorativo</a:t>
            </a:r>
            <a:endParaRPr sz="2400" dirty="0">
              <a:solidFill>
                <a:schemeClr val="tx2">
                  <a:lumMod val="75000"/>
                </a:schemeClr>
              </a:solidFill>
              <a:latin typeface="Microsoft Sans Serif"/>
              <a:cs typeface="Microsoft Sans Serif"/>
            </a:endParaRPr>
          </a:p>
          <a:p>
            <a:pPr>
              <a:lnSpc>
                <a:spcPct val="100000"/>
              </a:lnSpc>
              <a:spcBef>
                <a:spcPts val="165"/>
              </a:spcBef>
            </a:pPr>
            <a:endParaRPr sz="2400" dirty="0">
              <a:solidFill>
                <a:schemeClr val="tx2">
                  <a:lumMod val="75000"/>
                </a:schemeClr>
              </a:solidFill>
              <a:latin typeface="Microsoft Sans Serif"/>
              <a:cs typeface="Microsoft Sans Serif"/>
            </a:endParaRPr>
          </a:p>
        </p:txBody>
      </p:sp>
    </p:spTree>
    <p:extLst>
      <p:ext uri="{BB962C8B-B14F-4D97-AF65-F5344CB8AC3E}">
        <p14:creationId xmlns:p14="http://schemas.microsoft.com/office/powerpoint/2010/main" val="3445062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g2549afb6dea_4_77"/>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79" name="Google Shape;279;g2549afb6dea_4_77"/>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80" name="Google Shape;280;g2549afb6dea_4_77"/>
          <p:cNvSpPr/>
          <p:nvPr/>
        </p:nvSpPr>
        <p:spPr>
          <a:xfrm>
            <a:off x="117175" y="55302"/>
            <a:ext cx="8890311" cy="1000554"/>
          </a:xfrm>
          <a:custGeom>
            <a:avLst/>
            <a:gdLst/>
            <a:ahLst/>
            <a:cxnLst/>
            <a:rect l="l" t="t" r="r" b="b"/>
            <a:pathLst>
              <a:path w="7155180" h="851535" extrusionOk="0">
                <a:moveTo>
                  <a:pt x="7154951" y="0"/>
                </a:moveTo>
                <a:lnTo>
                  <a:pt x="0" y="0"/>
                </a:lnTo>
                <a:lnTo>
                  <a:pt x="0" y="851471"/>
                </a:lnTo>
                <a:lnTo>
                  <a:pt x="7154951" y="851471"/>
                </a:lnTo>
                <a:lnTo>
                  <a:pt x="7154951" y="0"/>
                </a:lnTo>
                <a:close/>
              </a:path>
            </a:pathLst>
          </a:custGeom>
          <a:solidFill>
            <a:srgbClr val="123174"/>
          </a:solidFill>
          <a:ln>
            <a:noFill/>
          </a:ln>
        </p:spPr>
        <p:txBody>
          <a:bodyPr spcFirstLastPara="1" wrap="square" lIns="0" tIns="0" rIns="0" bIns="0" anchor="t" anchorCtr="0">
            <a:noAutofit/>
          </a:bodyPr>
          <a:lstStyle/>
          <a:p>
            <a:pPr algn="r">
              <a:lnSpc>
                <a:spcPct val="100000"/>
              </a:lnSpc>
              <a:spcBef>
                <a:spcPts val="135"/>
              </a:spcBef>
            </a:pPr>
            <a:endParaRPr lang="it-IT" sz="1400" spc="-85" dirty="0">
              <a:solidFill>
                <a:srgbClr val="FFFFFF"/>
              </a:solidFill>
              <a:latin typeface="Arial Black"/>
              <a:cs typeface="Arial Black"/>
            </a:endParaRPr>
          </a:p>
          <a:p>
            <a:pPr algn="r">
              <a:lnSpc>
                <a:spcPct val="100000"/>
              </a:lnSpc>
              <a:spcBef>
                <a:spcPts val="135"/>
              </a:spcBef>
            </a:pPr>
            <a:endParaRPr lang="it-IT" sz="1400" spc="-85" dirty="0">
              <a:solidFill>
                <a:srgbClr val="FFFFFF"/>
              </a:solidFill>
              <a:latin typeface="Arial Black"/>
              <a:cs typeface="Arial Black"/>
            </a:endParaRPr>
          </a:p>
          <a:p>
            <a:pPr algn="r">
              <a:lnSpc>
                <a:spcPct val="100000"/>
              </a:lnSpc>
              <a:spcBef>
                <a:spcPts val="135"/>
              </a:spcBef>
            </a:pPr>
            <a:r>
              <a:rPr lang="it-IT" sz="1400" spc="-85" dirty="0">
                <a:solidFill>
                  <a:srgbClr val="FFFFFF"/>
                </a:solidFill>
                <a:latin typeface="Arial Black"/>
                <a:cs typeface="Arial Black"/>
              </a:rPr>
              <a:t>Dipartimento</a:t>
            </a:r>
            <a:r>
              <a:rPr lang="it-IT" sz="1400" spc="-125" dirty="0">
                <a:solidFill>
                  <a:srgbClr val="FFFFFF"/>
                </a:solidFill>
                <a:latin typeface="Arial Black"/>
                <a:cs typeface="Arial Black"/>
              </a:rPr>
              <a:t> </a:t>
            </a:r>
            <a:r>
              <a:rPr lang="it-IT" sz="1400" spc="-95" dirty="0">
                <a:solidFill>
                  <a:srgbClr val="FFFFFF"/>
                </a:solidFill>
                <a:latin typeface="Arial Black"/>
                <a:cs typeface="Arial Black"/>
              </a:rPr>
              <a:t>di</a:t>
            </a:r>
            <a:r>
              <a:rPr lang="it-IT" sz="1400" spc="-120" dirty="0">
                <a:solidFill>
                  <a:srgbClr val="FFFFFF"/>
                </a:solidFill>
                <a:latin typeface="Arial Black"/>
                <a:cs typeface="Arial Black"/>
              </a:rPr>
              <a:t> </a:t>
            </a:r>
            <a:r>
              <a:rPr lang="it-IT" sz="1400" spc="-30" dirty="0">
                <a:solidFill>
                  <a:srgbClr val="FFFFFF"/>
                </a:solidFill>
                <a:latin typeface="Arial Black"/>
                <a:cs typeface="Arial Black"/>
              </a:rPr>
              <a:t>Prevenzione</a:t>
            </a:r>
            <a:endParaRPr lang="it-IT" sz="1400" dirty="0">
              <a:latin typeface="Arial Black"/>
              <a:cs typeface="Arial Black"/>
            </a:endParaRPr>
          </a:p>
          <a:p>
            <a:pPr algn="r">
              <a:lnSpc>
                <a:spcPct val="100000"/>
              </a:lnSpc>
            </a:pPr>
            <a:r>
              <a:rPr lang="it-IT" sz="1400" spc="-30" dirty="0">
                <a:solidFill>
                  <a:srgbClr val="FFFFFF"/>
                </a:solidFill>
                <a:latin typeface="Arial Black"/>
                <a:cs typeface="Arial Black"/>
              </a:rPr>
              <a:t>SPISAL</a:t>
            </a:r>
            <a:endParaRPr lang="it-IT" sz="1400" dirty="0">
              <a:latin typeface="Arial Black"/>
              <a:cs typeface="Arial Black"/>
            </a:endParaRPr>
          </a:p>
        </p:txBody>
      </p:sp>
      <p:sp>
        <p:nvSpPr>
          <p:cNvPr id="281" name="Google Shape;281;g2549afb6dea_4_77"/>
          <p:cNvSpPr/>
          <p:nvPr/>
        </p:nvSpPr>
        <p:spPr>
          <a:xfrm>
            <a:off x="640645" y="158093"/>
            <a:ext cx="8620500" cy="954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800" b="0" i="0" u="none" strike="noStrike" cap="none" dirty="0">
              <a:solidFill>
                <a:schemeClr val="lt1"/>
              </a:solidFill>
              <a:latin typeface="Arial"/>
              <a:ea typeface="Arial"/>
              <a:cs typeface="Arial"/>
              <a:sym typeface="Arial"/>
            </a:endParaRPr>
          </a:p>
        </p:txBody>
      </p:sp>
      <p:sp>
        <p:nvSpPr>
          <p:cNvPr id="282" name="Google Shape;282;g2549afb6dea_4_77"/>
          <p:cNvSpPr txBox="1"/>
          <p:nvPr/>
        </p:nvSpPr>
        <p:spPr>
          <a:xfrm>
            <a:off x="621969" y="1492360"/>
            <a:ext cx="8126495" cy="5324504"/>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it-IT" sz="2400" b="1" dirty="0">
                <a:solidFill>
                  <a:srgbClr val="002060"/>
                </a:solidFill>
              </a:rPr>
              <a:t>Il Medico Competente</a:t>
            </a:r>
          </a:p>
          <a:p>
            <a:pPr marL="0" lvl="0" indent="0" algn="l" rtl="0">
              <a:spcBef>
                <a:spcPts val="0"/>
              </a:spcBef>
              <a:spcAft>
                <a:spcPts val="0"/>
              </a:spcAft>
              <a:buNone/>
            </a:pPr>
            <a:endParaRPr lang="it-IT" sz="2000" b="1" dirty="0">
              <a:solidFill>
                <a:srgbClr val="002060"/>
              </a:solidFill>
            </a:endParaRPr>
          </a:p>
          <a:p>
            <a:pPr marL="0" lvl="0" indent="0" algn="l" rtl="0">
              <a:spcBef>
                <a:spcPts val="0"/>
              </a:spcBef>
              <a:spcAft>
                <a:spcPts val="0"/>
              </a:spcAft>
              <a:buNone/>
            </a:pPr>
            <a:r>
              <a:rPr lang="it-IT" sz="2000" dirty="0">
                <a:solidFill>
                  <a:srgbClr val="002060"/>
                </a:solidFill>
              </a:rPr>
              <a:t>Agisce sul principio di protezione e prevenzione, focalizzando la sua tutela sull’individuo e sulla comunità lavorativa.</a:t>
            </a:r>
          </a:p>
          <a:p>
            <a:pPr marL="0" lvl="0" indent="0" algn="l" rtl="0">
              <a:spcBef>
                <a:spcPts val="0"/>
              </a:spcBef>
              <a:spcAft>
                <a:spcPts val="0"/>
              </a:spcAft>
              <a:buNone/>
            </a:pPr>
            <a:endParaRPr lang="it-IT" sz="2000" dirty="0">
              <a:solidFill>
                <a:srgbClr val="002060"/>
              </a:solidFill>
            </a:endParaRPr>
          </a:p>
          <a:p>
            <a:pPr marL="0" lvl="0" indent="0" algn="l" rtl="0">
              <a:spcBef>
                <a:spcPts val="0"/>
              </a:spcBef>
              <a:spcAft>
                <a:spcPts val="0"/>
              </a:spcAft>
              <a:buNone/>
            </a:pPr>
            <a:r>
              <a:rPr lang="it-IT" sz="2000" dirty="0">
                <a:solidFill>
                  <a:srgbClr val="002060"/>
                </a:solidFill>
              </a:rPr>
              <a:t>Possibili modalità di intervento:</a:t>
            </a:r>
            <a:endParaRPr sz="2000" dirty="0">
              <a:solidFill>
                <a:srgbClr val="002060"/>
              </a:solidFill>
            </a:endParaRPr>
          </a:p>
          <a:p>
            <a:pPr marL="0" lvl="0" indent="0" algn="l" rtl="0">
              <a:spcBef>
                <a:spcPts val="0"/>
              </a:spcBef>
              <a:spcAft>
                <a:spcPts val="0"/>
              </a:spcAft>
              <a:buNone/>
            </a:pPr>
            <a:endParaRPr sz="1000" b="1" dirty="0">
              <a:solidFill>
                <a:srgbClr val="002060"/>
              </a:solidFill>
            </a:endParaRPr>
          </a:p>
          <a:p>
            <a:pPr marL="0" lvl="0" indent="0" algn="l" rtl="0">
              <a:spcBef>
                <a:spcPts val="0"/>
              </a:spcBef>
              <a:spcAft>
                <a:spcPts val="0"/>
              </a:spcAft>
              <a:buNone/>
            </a:pPr>
            <a:r>
              <a:rPr lang="it-IT" sz="2000" u="sng" dirty="0">
                <a:solidFill>
                  <a:srgbClr val="002060"/>
                </a:solidFill>
              </a:rPr>
              <a:t>Presidio degli </a:t>
            </a:r>
            <a:r>
              <a:rPr lang="it-IT" sz="2000" i="1" u="sng" dirty="0">
                <a:solidFill>
                  <a:srgbClr val="002060"/>
                </a:solidFill>
              </a:rPr>
              <a:t>eventi sentinella</a:t>
            </a:r>
            <a:r>
              <a:rPr lang="it-IT" sz="2000" dirty="0">
                <a:solidFill>
                  <a:srgbClr val="002060"/>
                </a:solidFill>
              </a:rPr>
              <a:t>, rilevabili in occasione di sorveglianza sanitaria</a:t>
            </a:r>
          </a:p>
          <a:p>
            <a:pPr marL="0" lvl="0" indent="0" algn="l" rtl="0">
              <a:spcBef>
                <a:spcPts val="0"/>
              </a:spcBef>
              <a:spcAft>
                <a:spcPts val="0"/>
              </a:spcAft>
              <a:buNone/>
            </a:pPr>
            <a:endParaRPr lang="it-IT" sz="2000" dirty="0">
              <a:solidFill>
                <a:srgbClr val="002060"/>
              </a:solidFill>
            </a:endParaRPr>
          </a:p>
          <a:p>
            <a:pPr marL="0" lvl="0" indent="0" algn="l" rtl="0">
              <a:spcBef>
                <a:spcPts val="0"/>
              </a:spcBef>
              <a:spcAft>
                <a:spcPts val="0"/>
              </a:spcAft>
              <a:buNone/>
            </a:pPr>
            <a:r>
              <a:rPr lang="it-IT" sz="2000" u="sng" dirty="0">
                <a:solidFill>
                  <a:srgbClr val="002060"/>
                </a:solidFill>
              </a:rPr>
              <a:t>Idoneità psicofisica</a:t>
            </a:r>
            <a:r>
              <a:rPr lang="it-IT" sz="2000" dirty="0">
                <a:solidFill>
                  <a:srgbClr val="002060"/>
                </a:solidFill>
              </a:rPr>
              <a:t>, con esecuzione di eventuali accertamenti	integrativi specialistici, utili alla definizione di GDI, con eventuali prescrizioni o limitazioni efficaci</a:t>
            </a:r>
          </a:p>
          <a:p>
            <a:pPr marL="0" lvl="0" indent="0" algn="l" rtl="0">
              <a:spcBef>
                <a:spcPts val="0"/>
              </a:spcBef>
              <a:spcAft>
                <a:spcPts val="0"/>
              </a:spcAft>
              <a:buNone/>
            </a:pPr>
            <a:endParaRPr lang="it-IT" sz="2000" dirty="0">
              <a:solidFill>
                <a:srgbClr val="002060"/>
              </a:solidFill>
            </a:endParaRPr>
          </a:p>
          <a:p>
            <a:pPr marL="0" lvl="0" indent="0" algn="l" rtl="0">
              <a:spcBef>
                <a:spcPts val="0"/>
              </a:spcBef>
              <a:spcAft>
                <a:spcPts val="0"/>
              </a:spcAft>
              <a:buNone/>
            </a:pPr>
            <a:r>
              <a:rPr lang="it-IT" sz="2000" u="sng" dirty="0">
                <a:solidFill>
                  <a:srgbClr val="002060"/>
                </a:solidFill>
              </a:rPr>
              <a:t>Riabilitazione e re-inserimento lavorativo</a:t>
            </a:r>
            <a:endParaRPr sz="2000" u="sng" dirty="0">
              <a:solidFill>
                <a:srgbClr val="002060"/>
              </a:solidFill>
            </a:endParaRPr>
          </a:p>
          <a:p>
            <a:pPr marL="0" lvl="0" indent="0" algn="l" rtl="0">
              <a:spcBef>
                <a:spcPts val="0"/>
              </a:spcBef>
              <a:spcAft>
                <a:spcPts val="0"/>
              </a:spcAft>
              <a:buNone/>
            </a:pPr>
            <a:endParaRPr sz="2000" dirty="0">
              <a:solidFill>
                <a:schemeClr val="dk1"/>
              </a:solidFill>
            </a:endParaRPr>
          </a:p>
          <a:p>
            <a:pPr marL="0" lvl="0" indent="0" algn="l" rtl="0">
              <a:spcBef>
                <a:spcPts val="0"/>
              </a:spcBef>
              <a:spcAft>
                <a:spcPts val="0"/>
              </a:spcAft>
              <a:buNone/>
            </a:pPr>
            <a:endParaRPr sz="2000" dirty="0">
              <a:solidFill>
                <a:schemeClr val="dk1"/>
              </a:solidFill>
            </a:endParaRPr>
          </a:p>
        </p:txBody>
      </p:sp>
      <p:grpSp>
        <p:nvGrpSpPr>
          <p:cNvPr id="2" name="object 3">
            <a:extLst>
              <a:ext uri="{FF2B5EF4-FFF2-40B4-BE49-F238E27FC236}">
                <a16:creationId xmlns:a16="http://schemas.microsoft.com/office/drawing/2014/main" id="{6A5CA208-71C4-2F70-A86D-BBFC37DE3D70}"/>
              </a:ext>
            </a:extLst>
          </p:cNvPr>
          <p:cNvGrpSpPr/>
          <p:nvPr/>
        </p:nvGrpSpPr>
        <p:grpSpPr>
          <a:xfrm>
            <a:off x="223583" y="246701"/>
            <a:ext cx="1212215" cy="569595"/>
            <a:chOff x="223583" y="246701"/>
            <a:chExt cx="1212215" cy="569595"/>
          </a:xfrm>
        </p:grpSpPr>
        <p:sp>
          <p:nvSpPr>
            <p:cNvPr id="3" name="object 4">
              <a:extLst>
                <a:ext uri="{FF2B5EF4-FFF2-40B4-BE49-F238E27FC236}">
                  <a16:creationId xmlns:a16="http://schemas.microsoft.com/office/drawing/2014/main" id="{2DF3BA8C-2825-2491-7B6F-2D173AC0D808}"/>
                </a:ext>
              </a:extLst>
            </p:cNvPr>
            <p:cNvSpPr/>
            <p:nvPr/>
          </p:nvSpPr>
          <p:spPr>
            <a:xfrm>
              <a:off x="734009" y="410844"/>
              <a:ext cx="702310" cy="288290"/>
            </a:xfrm>
            <a:custGeom>
              <a:avLst/>
              <a:gdLst/>
              <a:ahLst/>
              <a:cxnLst/>
              <a:rect l="l" t="t" r="r" b="b"/>
              <a:pathLst>
                <a:path w="702310" h="288290">
                  <a:moveTo>
                    <a:pt x="131191" y="3810"/>
                  </a:moveTo>
                  <a:lnTo>
                    <a:pt x="93484" y="3810"/>
                  </a:lnTo>
                  <a:lnTo>
                    <a:pt x="93484" y="207899"/>
                  </a:lnTo>
                  <a:lnTo>
                    <a:pt x="93129" y="220345"/>
                  </a:lnTo>
                  <a:lnTo>
                    <a:pt x="87947" y="244094"/>
                  </a:lnTo>
                  <a:lnTo>
                    <a:pt x="65773" y="252730"/>
                  </a:lnTo>
                  <a:lnTo>
                    <a:pt x="58064" y="252095"/>
                  </a:lnTo>
                  <a:lnTo>
                    <a:pt x="40805" y="236474"/>
                  </a:lnTo>
                  <a:lnTo>
                    <a:pt x="38036" y="216281"/>
                  </a:lnTo>
                  <a:lnTo>
                    <a:pt x="37680" y="202438"/>
                  </a:lnTo>
                  <a:lnTo>
                    <a:pt x="37680" y="3810"/>
                  </a:lnTo>
                  <a:lnTo>
                    <a:pt x="0" y="3810"/>
                  </a:lnTo>
                  <a:lnTo>
                    <a:pt x="0" y="202438"/>
                  </a:lnTo>
                  <a:lnTo>
                    <a:pt x="673" y="223520"/>
                  </a:lnTo>
                  <a:lnTo>
                    <a:pt x="6121" y="254635"/>
                  </a:lnTo>
                  <a:lnTo>
                    <a:pt x="20167" y="274955"/>
                  </a:lnTo>
                  <a:lnTo>
                    <a:pt x="47231" y="286766"/>
                  </a:lnTo>
                  <a:lnTo>
                    <a:pt x="65036" y="288290"/>
                  </a:lnTo>
                  <a:lnTo>
                    <a:pt x="81368" y="287147"/>
                  </a:lnTo>
                  <a:lnTo>
                    <a:pt x="107340" y="277876"/>
                  </a:lnTo>
                  <a:lnTo>
                    <a:pt x="123190" y="259969"/>
                  </a:lnTo>
                  <a:lnTo>
                    <a:pt x="130302" y="228854"/>
                  </a:lnTo>
                  <a:lnTo>
                    <a:pt x="131191" y="207899"/>
                  </a:lnTo>
                  <a:lnTo>
                    <a:pt x="131191" y="3810"/>
                  </a:lnTo>
                  <a:close/>
                </a:path>
                <a:path w="702310" h="288290">
                  <a:moveTo>
                    <a:pt x="275285" y="252095"/>
                  </a:moveTo>
                  <a:lnTo>
                    <a:pt x="212471" y="252095"/>
                  </a:lnTo>
                  <a:lnTo>
                    <a:pt x="212471" y="4445"/>
                  </a:lnTo>
                  <a:lnTo>
                    <a:pt x="174028" y="4445"/>
                  </a:lnTo>
                  <a:lnTo>
                    <a:pt x="174028" y="252095"/>
                  </a:lnTo>
                  <a:lnTo>
                    <a:pt x="174028" y="285115"/>
                  </a:lnTo>
                  <a:lnTo>
                    <a:pt x="275285" y="285115"/>
                  </a:lnTo>
                  <a:lnTo>
                    <a:pt x="275285" y="252095"/>
                  </a:lnTo>
                  <a:close/>
                </a:path>
                <a:path w="702310" h="288290">
                  <a:moveTo>
                    <a:pt x="411264" y="213995"/>
                  </a:moveTo>
                  <a:lnTo>
                    <a:pt x="402767" y="173482"/>
                  </a:lnTo>
                  <a:lnTo>
                    <a:pt x="370801" y="132842"/>
                  </a:lnTo>
                  <a:lnTo>
                    <a:pt x="359219" y="121285"/>
                  </a:lnTo>
                  <a:lnTo>
                    <a:pt x="350012" y="111379"/>
                  </a:lnTo>
                  <a:lnTo>
                    <a:pt x="338455" y="96901"/>
                  </a:lnTo>
                  <a:lnTo>
                    <a:pt x="332041" y="78613"/>
                  </a:lnTo>
                  <a:lnTo>
                    <a:pt x="331622" y="71501"/>
                  </a:lnTo>
                  <a:lnTo>
                    <a:pt x="332219" y="63627"/>
                  </a:lnTo>
                  <a:lnTo>
                    <a:pt x="341223" y="44831"/>
                  </a:lnTo>
                  <a:lnTo>
                    <a:pt x="358762" y="34925"/>
                  </a:lnTo>
                  <a:lnTo>
                    <a:pt x="365988" y="34290"/>
                  </a:lnTo>
                  <a:lnTo>
                    <a:pt x="373227" y="35052"/>
                  </a:lnTo>
                  <a:lnTo>
                    <a:pt x="380911" y="37338"/>
                  </a:lnTo>
                  <a:lnTo>
                    <a:pt x="389026" y="41148"/>
                  </a:lnTo>
                  <a:lnTo>
                    <a:pt x="397586" y="46609"/>
                  </a:lnTo>
                  <a:lnTo>
                    <a:pt x="397586" y="9652"/>
                  </a:lnTo>
                  <a:lnTo>
                    <a:pt x="388137" y="5461"/>
                  </a:lnTo>
                  <a:lnTo>
                    <a:pt x="378460" y="2413"/>
                  </a:lnTo>
                  <a:lnTo>
                    <a:pt x="368554" y="635"/>
                  </a:lnTo>
                  <a:lnTo>
                    <a:pt x="358419" y="0"/>
                  </a:lnTo>
                  <a:lnTo>
                    <a:pt x="344373" y="1270"/>
                  </a:lnTo>
                  <a:lnTo>
                    <a:pt x="320814" y="11049"/>
                  </a:lnTo>
                  <a:lnTo>
                    <a:pt x="303695" y="29972"/>
                  </a:lnTo>
                  <a:lnTo>
                    <a:pt x="295008" y="56134"/>
                  </a:lnTo>
                  <a:lnTo>
                    <a:pt x="293928" y="71755"/>
                  </a:lnTo>
                  <a:lnTo>
                    <a:pt x="294474" y="83439"/>
                  </a:lnTo>
                  <a:lnTo>
                    <a:pt x="298907" y="103632"/>
                  </a:lnTo>
                  <a:lnTo>
                    <a:pt x="308660" y="121031"/>
                  </a:lnTo>
                  <a:lnTo>
                    <a:pt x="322135" y="136906"/>
                  </a:lnTo>
                  <a:lnTo>
                    <a:pt x="349859" y="165227"/>
                  </a:lnTo>
                  <a:lnTo>
                    <a:pt x="362521" y="180340"/>
                  </a:lnTo>
                  <a:lnTo>
                    <a:pt x="371856" y="199517"/>
                  </a:lnTo>
                  <a:lnTo>
                    <a:pt x="373570" y="213995"/>
                  </a:lnTo>
                  <a:lnTo>
                    <a:pt x="373011" y="222377"/>
                  </a:lnTo>
                  <a:lnTo>
                    <a:pt x="364693" y="241935"/>
                  </a:lnTo>
                  <a:lnTo>
                    <a:pt x="347535" y="251587"/>
                  </a:lnTo>
                  <a:lnTo>
                    <a:pt x="340118" y="252222"/>
                  </a:lnTo>
                  <a:lnTo>
                    <a:pt x="331482" y="251333"/>
                  </a:lnTo>
                  <a:lnTo>
                    <a:pt x="322376" y="248539"/>
                  </a:lnTo>
                  <a:lnTo>
                    <a:pt x="312813" y="243967"/>
                  </a:lnTo>
                  <a:lnTo>
                    <a:pt x="302793" y="237490"/>
                  </a:lnTo>
                  <a:lnTo>
                    <a:pt x="302793" y="274955"/>
                  </a:lnTo>
                  <a:lnTo>
                    <a:pt x="311924" y="280797"/>
                  </a:lnTo>
                  <a:lnTo>
                    <a:pt x="321957" y="284988"/>
                  </a:lnTo>
                  <a:lnTo>
                    <a:pt x="332892" y="287401"/>
                  </a:lnTo>
                  <a:lnTo>
                    <a:pt x="344741" y="288290"/>
                  </a:lnTo>
                  <a:lnTo>
                    <a:pt x="358673" y="287020"/>
                  </a:lnTo>
                  <a:lnTo>
                    <a:pt x="382612" y="276733"/>
                  </a:lnTo>
                  <a:lnTo>
                    <a:pt x="400761" y="256413"/>
                  </a:lnTo>
                  <a:lnTo>
                    <a:pt x="410095" y="229616"/>
                  </a:lnTo>
                  <a:lnTo>
                    <a:pt x="411264" y="213995"/>
                  </a:lnTo>
                  <a:close/>
                </a:path>
                <a:path w="702310" h="288290">
                  <a:moveTo>
                    <a:pt x="551357" y="213995"/>
                  </a:moveTo>
                  <a:lnTo>
                    <a:pt x="537641" y="164465"/>
                  </a:lnTo>
                  <a:lnTo>
                    <a:pt x="499262" y="121158"/>
                  </a:lnTo>
                  <a:lnTo>
                    <a:pt x="490042" y="111379"/>
                  </a:lnTo>
                  <a:lnTo>
                    <a:pt x="478497" y="96901"/>
                  </a:lnTo>
                  <a:lnTo>
                    <a:pt x="472084" y="78613"/>
                  </a:lnTo>
                  <a:lnTo>
                    <a:pt x="471652" y="71501"/>
                  </a:lnTo>
                  <a:lnTo>
                    <a:pt x="472262" y="63627"/>
                  </a:lnTo>
                  <a:lnTo>
                    <a:pt x="481266" y="44831"/>
                  </a:lnTo>
                  <a:lnTo>
                    <a:pt x="498792" y="34925"/>
                  </a:lnTo>
                  <a:lnTo>
                    <a:pt x="506031" y="34290"/>
                  </a:lnTo>
                  <a:lnTo>
                    <a:pt x="513270" y="35052"/>
                  </a:lnTo>
                  <a:lnTo>
                    <a:pt x="520941" y="37338"/>
                  </a:lnTo>
                  <a:lnTo>
                    <a:pt x="529069" y="41148"/>
                  </a:lnTo>
                  <a:lnTo>
                    <a:pt x="537641" y="46609"/>
                  </a:lnTo>
                  <a:lnTo>
                    <a:pt x="537641" y="9652"/>
                  </a:lnTo>
                  <a:lnTo>
                    <a:pt x="528180" y="5461"/>
                  </a:lnTo>
                  <a:lnTo>
                    <a:pt x="518502" y="2413"/>
                  </a:lnTo>
                  <a:lnTo>
                    <a:pt x="508596" y="635"/>
                  </a:lnTo>
                  <a:lnTo>
                    <a:pt x="498449" y="0"/>
                  </a:lnTo>
                  <a:lnTo>
                    <a:pt x="471893" y="4953"/>
                  </a:lnTo>
                  <a:lnTo>
                    <a:pt x="451332" y="19558"/>
                  </a:lnTo>
                  <a:lnTo>
                    <a:pt x="438302" y="42164"/>
                  </a:lnTo>
                  <a:lnTo>
                    <a:pt x="433959" y="71755"/>
                  </a:lnTo>
                  <a:lnTo>
                    <a:pt x="434517" y="83439"/>
                  </a:lnTo>
                  <a:lnTo>
                    <a:pt x="438950" y="103632"/>
                  </a:lnTo>
                  <a:lnTo>
                    <a:pt x="448703" y="121031"/>
                  </a:lnTo>
                  <a:lnTo>
                    <a:pt x="462178" y="136906"/>
                  </a:lnTo>
                  <a:lnTo>
                    <a:pt x="489902" y="165227"/>
                  </a:lnTo>
                  <a:lnTo>
                    <a:pt x="502564" y="180340"/>
                  </a:lnTo>
                  <a:lnTo>
                    <a:pt x="511886" y="199517"/>
                  </a:lnTo>
                  <a:lnTo>
                    <a:pt x="513600" y="213995"/>
                  </a:lnTo>
                  <a:lnTo>
                    <a:pt x="513041" y="222377"/>
                  </a:lnTo>
                  <a:lnTo>
                    <a:pt x="504736" y="241935"/>
                  </a:lnTo>
                  <a:lnTo>
                    <a:pt x="487578" y="251587"/>
                  </a:lnTo>
                  <a:lnTo>
                    <a:pt x="480161" y="252222"/>
                  </a:lnTo>
                  <a:lnTo>
                    <a:pt x="471512" y="251333"/>
                  </a:lnTo>
                  <a:lnTo>
                    <a:pt x="462419" y="248539"/>
                  </a:lnTo>
                  <a:lnTo>
                    <a:pt x="452856" y="243967"/>
                  </a:lnTo>
                  <a:lnTo>
                    <a:pt x="442836" y="237490"/>
                  </a:lnTo>
                  <a:lnTo>
                    <a:pt x="442836" y="274955"/>
                  </a:lnTo>
                  <a:lnTo>
                    <a:pt x="451967" y="280797"/>
                  </a:lnTo>
                  <a:lnTo>
                    <a:pt x="462000" y="284988"/>
                  </a:lnTo>
                  <a:lnTo>
                    <a:pt x="472935" y="287401"/>
                  </a:lnTo>
                  <a:lnTo>
                    <a:pt x="484771" y="288290"/>
                  </a:lnTo>
                  <a:lnTo>
                    <a:pt x="498716" y="287020"/>
                  </a:lnTo>
                  <a:lnTo>
                    <a:pt x="522643" y="276733"/>
                  </a:lnTo>
                  <a:lnTo>
                    <a:pt x="540816" y="256413"/>
                  </a:lnTo>
                  <a:lnTo>
                    <a:pt x="550087" y="229616"/>
                  </a:lnTo>
                  <a:lnTo>
                    <a:pt x="551357" y="213995"/>
                  </a:lnTo>
                  <a:close/>
                </a:path>
                <a:path w="702310" h="288290">
                  <a:moveTo>
                    <a:pt x="701725" y="205613"/>
                  </a:moveTo>
                  <a:lnTo>
                    <a:pt x="701217" y="191262"/>
                  </a:lnTo>
                  <a:lnTo>
                    <a:pt x="697407" y="168783"/>
                  </a:lnTo>
                  <a:lnTo>
                    <a:pt x="683437" y="148336"/>
                  </a:lnTo>
                  <a:lnTo>
                    <a:pt x="666546" y="139827"/>
                  </a:lnTo>
                  <a:lnTo>
                    <a:pt x="675055" y="135763"/>
                  </a:lnTo>
                  <a:lnTo>
                    <a:pt x="691565" y="118491"/>
                  </a:lnTo>
                  <a:lnTo>
                    <a:pt x="696518" y="100330"/>
                  </a:lnTo>
                  <a:lnTo>
                    <a:pt x="698169" y="73406"/>
                  </a:lnTo>
                  <a:lnTo>
                    <a:pt x="697280" y="55626"/>
                  </a:lnTo>
                  <a:lnTo>
                    <a:pt x="690041" y="27940"/>
                  </a:lnTo>
                  <a:lnTo>
                    <a:pt x="675436" y="10287"/>
                  </a:lnTo>
                  <a:lnTo>
                    <a:pt x="652576" y="1524"/>
                  </a:lnTo>
                  <a:lnTo>
                    <a:pt x="637971" y="381"/>
                  </a:lnTo>
                  <a:lnTo>
                    <a:pt x="617905" y="2667"/>
                  </a:lnTo>
                  <a:lnTo>
                    <a:pt x="598347" y="13208"/>
                  </a:lnTo>
                  <a:lnTo>
                    <a:pt x="586282" y="33147"/>
                  </a:lnTo>
                  <a:lnTo>
                    <a:pt x="581964" y="54356"/>
                  </a:lnTo>
                  <a:lnTo>
                    <a:pt x="581202" y="71755"/>
                  </a:lnTo>
                  <a:lnTo>
                    <a:pt x="581202" y="79248"/>
                  </a:lnTo>
                  <a:lnTo>
                    <a:pt x="617778" y="79248"/>
                  </a:lnTo>
                  <a:lnTo>
                    <a:pt x="617651" y="70612"/>
                  </a:lnTo>
                  <a:lnTo>
                    <a:pt x="619048" y="54356"/>
                  </a:lnTo>
                  <a:lnTo>
                    <a:pt x="623112" y="42672"/>
                  </a:lnTo>
                  <a:lnTo>
                    <a:pt x="630097" y="35687"/>
                  </a:lnTo>
                  <a:lnTo>
                    <a:pt x="639749" y="33274"/>
                  </a:lnTo>
                  <a:lnTo>
                    <a:pt x="649528" y="36068"/>
                  </a:lnTo>
                  <a:lnTo>
                    <a:pt x="656513" y="44196"/>
                  </a:lnTo>
                  <a:lnTo>
                    <a:pt x="660704" y="57912"/>
                  </a:lnTo>
                  <a:lnTo>
                    <a:pt x="662101" y="76962"/>
                  </a:lnTo>
                  <a:lnTo>
                    <a:pt x="661593" y="89154"/>
                  </a:lnTo>
                  <a:lnTo>
                    <a:pt x="654227" y="112903"/>
                  </a:lnTo>
                  <a:lnTo>
                    <a:pt x="634161" y="121666"/>
                  </a:lnTo>
                  <a:lnTo>
                    <a:pt x="623874" y="122301"/>
                  </a:lnTo>
                  <a:lnTo>
                    <a:pt x="618540" y="122301"/>
                  </a:lnTo>
                  <a:lnTo>
                    <a:pt x="618540" y="155067"/>
                  </a:lnTo>
                  <a:lnTo>
                    <a:pt x="628446" y="154178"/>
                  </a:lnTo>
                  <a:lnTo>
                    <a:pt x="636955" y="154813"/>
                  </a:lnTo>
                  <a:lnTo>
                    <a:pt x="654608" y="165481"/>
                  </a:lnTo>
                  <a:lnTo>
                    <a:pt x="661974" y="190500"/>
                  </a:lnTo>
                  <a:lnTo>
                    <a:pt x="662482" y="202311"/>
                  </a:lnTo>
                  <a:lnTo>
                    <a:pt x="662355" y="209169"/>
                  </a:lnTo>
                  <a:lnTo>
                    <a:pt x="660196" y="231394"/>
                  </a:lnTo>
                  <a:lnTo>
                    <a:pt x="651433" y="250063"/>
                  </a:lnTo>
                  <a:lnTo>
                    <a:pt x="635685" y="254762"/>
                  </a:lnTo>
                  <a:lnTo>
                    <a:pt x="630478" y="254254"/>
                  </a:lnTo>
                  <a:lnTo>
                    <a:pt x="615492" y="241554"/>
                  </a:lnTo>
                  <a:lnTo>
                    <a:pt x="611809" y="223266"/>
                  </a:lnTo>
                  <a:lnTo>
                    <a:pt x="612190" y="214249"/>
                  </a:lnTo>
                  <a:lnTo>
                    <a:pt x="576249" y="214249"/>
                  </a:lnTo>
                  <a:lnTo>
                    <a:pt x="585393" y="264160"/>
                  </a:lnTo>
                  <a:lnTo>
                    <a:pt x="634796" y="288036"/>
                  </a:lnTo>
                  <a:lnTo>
                    <a:pt x="650798" y="286766"/>
                  </a:lnTo>
                  <a:lnTo>
                    <a:pt x="676198" y="276860"/>
                  </a:lnTo>
                  <a:lnTo>
                    <a:pt x="692581" y="256667"/>
                  </a:lnTo>
                  <a:lnTo>
                    <a:pt x="700709" y="225425"/>
                  </a:lnTo>
                  <a:lnTo>
                    <a:pt x="701725" y="205613"/>
                  </a:lnTo>
                  <a:close/>
                </a:path>
              </a:pathLst>
            </a:custGeom>
            <a:solidFill>
              <a:srgbClr val="FFFFFF"/>
            </a:solidFill>
          </p:spPr>
          <p:txBody>
            <a:bodyPr wrap="square" lIns="0" tIns="0" rIns="0" bIns="0" rtlCol="0"/>
            <a:lstStyle/>
            <a:p>
              <a:endParaRPr/>
            </a:p>
          </p:txBody>
        </p:sp>
        <p:pic>
          <p:nvPicPr>
            <p:cNvPr id="4" name="object 5">
              <a:extLst>
                <a:ext uri="{FF2B5EF4-FFF2-40B4-BE49-F238E27FC236}">
                  <a16:creationId xmlns:a16="http://schemas.microsoft.com/office/drawing/2014/main" id="{87913414-2A97-EC32-20F6-8467D4891C44}"/>
                </a:ext>
              </a:extLst>
            </p:cNvPr>
            <p:cNvPicPr/>
            <p:nvPr/>
          </p:nvPicPr>
          <p:blipFill>
            <a:blip r:embed="rId3" cstate="print"/>
            <a:stretch>
              <a:fillRect/>
            </a:stretch>
          </p:blipFill>
          <p:spPr>
            <a:xfrm>
              <a:off x="245744" y="422008"/>
              <a:ext cx="376224" cy="383044"/>
            </a:xfrm>
            <a:prstGeom prst="rect">
              <a:avLst/>
            </a:prstGeom>
          </p:spPr>
        </p:pic>
        <p:sp>
          <p:nvSpPr>
            <p:cNvPr id="5" name="object 6">
              <a:extLst>
                <a:ext uri="{FF2B5EF4-FFF2-40B4-BE49-F238E27FC236}">
                  <a16:creationId xmlns:a16="http://schemas.microsoft.com/office/drawing/2014/main" id="{C68C7E31-A22C-38C5-17FA-4A8FCF28AA4A}"/>
                </a:ext>
              </a:extLst>
            </p:cNvPr>
            <p:cNvSpPr/>
            <p:nvPr/>
          </p:nvSpPr>
          <p:spPr>
            <a:xfrm>
              <a:off x="239395" y="414273"/>
              <a:ext cx="390525" cy="401955"/>
            </a:xfrm>
            <a:custGeom>
              <a:avLst/>
              <a:gdLst/>
              <a:ahLst/>
              <a:cxnLst/>
              <a:rect l="l" t="t" r="r" b="b"/>
              <a:pathLst>
                <a:path w="390525" h="401955">
                  <a:moveTo>
                    <a:pt x="376643" y="368554"/>
                  </a:moveTo>
                  <a:lnTo>
                    <a:pt x="371817" y="372618"/>
                  </a:lnTo>
                  <a:lnTo>
                    <a:pt x="375513" y="371602"/>
                  </a:lnTo>
                  <a:lnTo>
                    <a:pt x="376643" y="368554"/>
                  </a:lnTo>
                  <a:close/>
                </a:path>
                <a:path w="390525" h="401955">
                  <a:moveTo>
                    <a:pt x="390423" y="508"/>
                  </a:moveTo>
                  <a:lnTo>
                    <a:pt x="0" y="0"/>
                  </a:lnTo>
                  <a:lnTo>
                    <a:pt x="63" y="334518"/>
                  </a:lnTo>
                  <a:lnTo>
                    <a:pt x="393" y="342138"/>
                  </a:lnTo>
                  <a:lnTo>
                    <a:pt x="4813" y="361061"/>
                  </a:lnTo>
                  <a:lnTo>
                    <a:pt x="26492" y="378968"/>
                  </a:lnTo>
                  <a:lnTo>
                    <a:pt x="53721" y="382016"/>
                  </a:lnTo>
                  <a:lnTo>
                    <a:pt x="85293" y="382143"/>
                  </a:lnTo>
                  <a:lnTo>
                    <a:pt x="111823" y="382524"/>
                  </a:lnTo>
                  <a:lnTo>
                    <a:pt x="133832" y="383286"/>
                  </a:lnTo>
                  <a:lnTo>
                    <a:pt x="165823" y="386715"/>
                  </a:lnTo>
                  <a:lnTo>
                    <a:pt x="185813" y="393446"/>
                  </a:lnTo>
                  <a:lnTo>
                    <a:pt x="196265" y="401574"/>
                  </a:lnTo>
                  <a:lnTo>
                    <a:pt x="199224" y="398653"/>
                  </a:lnTo>
                  <a:lnTo>
                    <a:pt x="240690" y="384556"/>
                  </a:lnTo>
                  <a:lnTo>
                    <a:pt x="280822" y="382524"/>
                  </a:lnTo>
                  <a:lnTo>
                    <a:pt x="348310" y="382016"/>
                  </a:lnTo>
                  <a:lnTo>
                    <a:pt x="366001" y="377571"/>
                  </a:lnTo>
                  <a:lnTo>
                    <a:pt x="371817" y="372618"/>
                  </a:lnTo>
                  <a:lnTo>
                    <a:pt x="363207" y="374904"/>
                  </a:lnTo>
                  <a:lnTo>
                    <a:pt x="339242" y="372364"/>
                  </a:lnTo>
                  <a:lnTo>
                    <a:pt x="280339" y="372872"/>
                  </a:lnTo>
                  <a:lnTo>
                    <a:pt x="225234" y="377063"/>
                  </a:lnTo>
                  <a:lnTo>
                    <a:pt x="196265" y="388620"/>
                  </a:lnTo>
                  <a:lnTo>
                    <a:pt x="188277" y="383667"/>
                  </a:lnTo>
                  <a:lnTo>
                    <a:pt x="134378" y="373634"/>
                  </a:lnTo>
                  <a:lnTo>
                    <a:pt x="85369" y="372491"/>
                  </a:lnTo>
                  <a:lnTo>
                    <a:pt x="53721" y="372364"/>
                  </a:lnTo>
                  <a:lnTo>
                    <a:pt x="41833" y="371602"/>
                  </a:lnTo>
                  <a:lnTo>
                    <a:pt x="20294" y="360807"/>
                  </a:lnTo>
                  <a:lnTo>
                    <a:pt x="13398" y="338963"/>
                  </a:lnTo>
                  <a:lnTo>
                    <a:pt x="13233" y="334518"/>
                  </a:lnTo>
                  <a:lnTo>
                    <a:pt x="13538" y="334518"/>
                  </a:lnTo>
                  <a:lnTo>
                    <a:pt x="13538" y="9652"/>
                  </a:lnTo>
                  <a:lnTo>
                    <a:pt x="380695" y="10033"/>
                  </a:lnTo>
                  <a:lnTo>
                    <a:pt x="380695" y="333629"/>
                  </a:lnTo>
                  <a:lnTo>
                    <a:pt x="380047" y="359156"/>
                  </a:lnTo>
                  <a:lnTo>
                    <a:pt x="376643" y="368554"/>
                  </a:lnTo>
                  <a:lnTo>
                    <a:pt x="382892" y="363220"/>
                  </a:lnTo>
                  <a:lnTo>
                    <a:pt x="390423" y="333629"/>
                  </a:lnTo>
                  <a:lnTo>
                    <a:pt x="390423" y="508"/>
                  </a:lnTo>
                  <a:close/>
                </a:path>
              </a:pathLst>
            </a:custGeom>
            <a:solidFill>
              <a:srgbClr val="DEBD00"/>
            </a:solidFill>
          </p:spPr>
          <p:txBody>
            <a:bodyPr wrap="square" lIns="0" tIns="0" rIns="0" bIns="0" rtlCol="0"/>
            <a:lstStyle/>
            <a:p>
              <a:endParaRPr/>
            </a:p>
          </p:txBody>
        </p:sp>
        <p:pic>
          <p:nvPicPr>
            <p:cNvPr id="6" name="object 7">
              <a:extLst>
                <a:ext uri="{FF2B5EF4-FFF2-40B4-BE49-F238E27FC236}">
                  <a16:creationId xmlns:a16="http://schemas.microsoft.com/office/drawing/2014/main" id="{A7C68067-43EA-0B7C-A991-F2704F7C0CF1}"/>
                </a:ext>
              </a:extLst>
            </p:cNvPr>
            <p:cNvPicPr/>
            <p:nvPr/>
          </p:nvPicPr>
          <p:blipFill>
            <a:blip r:embed="rId4" cstate="print"/>
            <a:stretch>
              <a:fillRect/>
            </a:stretch>
          </p:blipFill>
          <p:spPr>
            <a:xfrm>
              <a:off x="240842" y="246701"/>
              <a:ext cx="191985" cy="68004"/>
            </a:xfrm>
            <a:prstGeom prst="rect">
              <a:avLst/>
            </a:prstGeom>
          </p:spPr>
        </p:pic>
        <p:pic>
          <p:nvPicPr>
            <p:cNvPr id="7" name="object 8">
              <a:extLst>
                <a:ext uri="{FF2B5EF4-FFF2-40B4-BE49-F238E27FC236}">
                  <a16:creationId xmlns:a16="http://schemas.microsoft.com/office/drawing/2014/main" id="{7636480C-838A-D55C-2B10-1ACB36A87099}"/>
                </a:ext>
              </a:extLst>
            </p:cNvPr>
            <p:cNvPicPr/>
            <p:nvPr/>
          </p:nvPicPr>
          <p:blipFill>
            <a:blip r:embed="rId5" cstate="print"/>
            <a:stretch>
              <a:fillRect/>
            </a:stretch>
          </p:blipFill>
          <p:spPr>
            <a:xfrm>
              <a:off x="464184" y="246701"/>
              <a:ext cx="240154" cy="68004"/>
            </a:xfrm>
            <a:prstGeom prst="rect">
              <a:avLst/>
            </a:prstGeom>
          </p:spPr>
        </p:pic>
        <p:pic>
          <p:nvPicPr>
            <p:cNvPr id="8" name="object 9">
              <a:extLst>
                <a:ext uri="{FF2B5EF4-FFF2-40B4-BE49-F238E27FC236}">
                  <a16:creationId xmlns:a16="http://schemas.microsoft.com/office/drawing/2014/main" id="{6E0E7B84-B62E-3DA3-6542-E397634B7BAA}"/>
                </a:ext>
              </a:extLst>
            </p:cNvPr>
            <p:cNvPicPr/>
            <p:nvPr/>
          </p:nvPicPr>
          <p:blipFill>
            <a:blip r:embed="rId6" cstate="print"/>
            <a:stretch>
              <a:fillRect/>
            </a:stretch>
          </p:blipFill>
          <p:spPr>
            <a:xfrm>
              <a:off x="776668" y="248179"/>
              <a:ext cx="116857" cy="65002"/>
            </a:xfrm>
            <a:prstGeom prst="rect">
              <a:avLst/>
            </a:prstGeom>
          </p:spPr>
        </p:pic>
        <p:sp>
          <p:nvSpPr>
            <p:cNvPr id="9" name="object 10">
              <a:extLst>
                <a:ext uri="{FF2B5EF4-FFF2-40B4-BE49-F238E27FC236}">
                  <a16:creationId xmlns:a16="http://schemas.microsoft.com/office/drawing/2014/main" id="{8F27CF98-1FA1-BA11-EF68-1FE740C59734}"/>
                </a:ext>
              </a:extLst>
            </p:cNvPr>
            <p:cNvSpPr/>
            <p:nvPr/>
          </p:nvSpPr>
          <p:spPr>
            <a:xfrm>
              <a:off x="923328" y="248285"/>
              <a:ext cx="37465" cy="65405"/>
            </a:xfrm>
            <a:custGeom>
              <a:avLst/>
              <a:gdLst/>
              <a:ahLst/>
              <a:cxnLst/>
              <a:rect l="l" t="t" r="r" b="b"/>
              <a:pathLst>
                <a:path w="37465" h="65404">
                  <a:moveTo>
                    <a:pt x="11607" y="0"/>
                  </a:moveTo>
                  <a:lnTo>
                    <a:pt x="0" y="0"/>
                  </a:lnTo>
                  <a:lnTo>
                    <a:pt x="0" y="65150"/>
                  </a:lnTo>
                  <a:lnTo>
                    <a:pt x="37350" y="65150"/>
                  </a:lnTo>
                  <a:lnTo>
                    <a:pt x="37350" y="52832"/>
                  </a:lnTo>
                  <a:lnTo>
                    <a:pt x="11607" y="52832"/>
                  </a:lnTo>
                  <a:lnTo>
                    <a:pt x="11607" y="0"/>
                  </a:lnTo>
                  <a:close/>
                </a:path>
              </a:pathLst>
            </a:custGeom>
            <a:solidFill>
              <a:srgbClr val="FFFFFF"/>
            </a:solidFill>
          </p:spPr>
          <p:txBody>
            <a:bodyPr wrap="square" lIns="0" tIns="0" rIns="0" bIns="0" rtlCol="0"/>
            <a:lstStyle/>
            <a:p>
              <a:endParaRPr/>
            </a:p>
          </p:txBody>
        </p:sp>
        <p:pic>
          <p:nvPicPr>
            <p:cNvPr id="10" name="object 11">
              <a:extLst>
                <a:ext uri="{FF2B5EF4-FFF2-40B4-BE49-F238E27FC236}">
                  <a16:creationId xmlns:a16="http://schemas.microsoft.com/office/drawing/2014/main" id="{E484FC1E-FA9D-9080-C1D7-4CA0EB5F691E}"/>
                </a:ext>
              </a:extLst>
            </p:cNvPr>
            <p:cNvPicPr/>
            <p:nvPr/>
          </p:nvPicPr>
          <p:blipFill>
            <a:blip r:embed="rId7" cstate="print"/>
            <a:stretch>
              <a:fillRect/>
            </a:stretch>
          </p:blipFill>
          <p:spPr>
            <a:xfrm>
              <a:off x="1026058" y="248179"/>
              <a:ext cx="260926" cy="65002"/>
            </a:xfrm>
            <a:prstGeom prst="rect">
              <a:avLst/>
            </a:prstGeom>
          </p:spPr>
        </p:pic>
        <p:sp>
          <p:nvSpPr>
            <p:cNvPr id="11" name="object 12">
              <a:extLst>
                <a:ext uri="{FF2B5EF4-FFF2-40B4-BE49-F238E27FC236}">
                  <a16:creationId xmlns:a16="http://schemas.microsoft.com/office/drawing/2014/main" id="{E8E640B3-457A-BE64-2E1C-26259FBE8465}"/>
                </a:ext>
              </a:extLst>
            </p:cNvPr>
            <p:cNvSpPr/>
            <p:nvPr/>
          </p:nvSpPr>
          <p:spPr>
            <a:xfrm>
              <a:off x="1312671" y="247904"/>
              <a:ext cx="43180" cy="65405"/>
            </a:xfrm>
            <a:custGeom>
              <a:avLst/>
              <a:gdLst/>
              <a:ahLst/>
              <a:cxnLst/>
              <a:rect l="l" t="t" r="r" b="b"/>
              <a:pathLst>
                <a:path w="43180" h="65404">
                  <a:moveTo>
                    <a:pt x="43180" y="0"/>
                  </a:moveTo>
                  <a:lnTo>
                    <a:pt x="0" y="0"/>
                  </a:lnTo>
                  <a:lnTo>
                    <a:pt x="0" y="12319"/>
                  </a:lnTo>
                  <a:lnTo>
                    <a:pt x="15747" y="12319"/>
                  </a:lnTo>
                  <a:lnTo>
                    <a:pt x="15747" y="65277"/>
                  </a:lnTo>
                  <a:lnTo>
                    <a:pt x="27431" y="65277"/>
                  </a:lnTo>
                  <a:lnTo>
                    <a:pt x="27431" y="12319"/>
                  </a:lnTo>
                  <a:lnTo>
                    <a:pt x="43180" y="12319"/>
                  </a:lnTo>
                  <a:lnTo>
                    <a:pt x="43180" y="0"/>
                  </a:lnTo>
                  <a:close/>
                </a:path>
              </a:pathLst>
            </a:custGeom>
            <a:solidFill>
              <a:srgbClr val="FFFFFF"/>
            </a:solidFill>
          </p:spPr>
          <p:txBody>
            <a:bodyPr wrap="square" lIns="0" tIns="0" rIns="0" bIns="0" rtlCol="0"/>
            <a:lstStyle/>
            <a:p>
              <a:endParaRPr/>
            </a:p>
          </p:txBody>
        </p:sp>
        <p:pic>
          <p:nvPicPr>
            <p:cNvPr id="12" name="object 13">
              <a:extLst>
                <a:ext uri="{FF2B5EF4-FFF2-40B4-BE49-F238E27FC236}">
                  <a16:creationId xmlns:a16="http://schemas.microsoft.com/office/drawing/2014/main" id="{6B5C045D-F737-C418-572C-01BE47C54624}"/>
                </a:ext>
              </a:extLst>
            </p:cNvPr>
            <p:cNvPicPr/>
            <p:nvPr/>
          </p:nvPicPr>
          <p:blipFill>
            <a:blip r:embed="rId8" cstate="print"/>
            <a:stretch>
              <a:fillRect/>
            </a:stretch>
          </p:blipFill>
          <p:spPr>
            <a:xfrm>
              <a:off x="732751" y="715256"/>
              <a:ext cx="49443" cy="81033"/>
            </a:xfrm>
            <a:prstGeom prst="rect">
              <a:avLst/>
            </a:prstGeom>
          </p:spPr>
        </p:pic>
        <p:pic>
          <p:nvPicPr>
            <p:cNvPr id="13" name="object 14">
              <a:extLst>
                <a:ext uri="{FF2B5EF4-FFF2-40B4-BE49-F238E27FC236}">
                  <a16:creationId xmlns:a16="http://schemas.microsoft.com/office/drawing/2014/main" id="{ABBFCF95-1110-15A1-A0AB-3E0EAEB1E7A2}"/>
                </a:ext>
              </a:extLst>
            </p:cNvPr>
            <p:cNvPicPr/>
            <p:nvPr/>
          </p:nvPicPr>
          <p:blipFill>
            <a:blip r:embed="rId9" cstate="print"/>
            <a:stretch>
              <a:fillRect/>
            </a:stretch>
          </p:blipFill>
          <p:spPr>
            <a:xfrm>
              <a:off x="1381632" y="246701"/>
              <a:ext cx="51916" cy="68004"/>
            </a:xfrm>
            <a:prstGeom prst="rect">
              <a:avLst/>
            </a:prstGeom>
          </p:spPr>
        </p:pic>
        <p:sp>
          <p:nvSpPr>
            <p:cNvPr id="14" name="object 15">
              <a:extLst>
                <a:ext uri="{FF2B5EF4-FFF2-40B4-BE49-F238E27FC236}">
                  <a16:creationId xmlns:a16="http://schemas.microsoft.com/office/drawing/2014/main" id="{69184E05-4C75-1495-680E-9179F9002416}"/>
                </a:ext>
              </a:extLst>
            </p:cNvPr>
            <p:cNvSpPr/>
            <p:nvPr/>
          </p:nvSpPr>
          <p:spPr>
            <a:xfrm>
              <a:off x="805941" y="716915"/>
              <a:ext cx="44450" cy="78740"/>
            </a:xfrm>
            <a:custGeom>
              <a:avLst/>
              <a:gdLst/>
              <a:ahLst/>
              <a:cxnLst/>
              <a:rect l="l" t="t" r="r" b="b"/>
              <a:pathLst>
                <a:path w="44450" h="78740">
                  <a:moveTo>
                    <a:pt x="43675" y="0"/>
                  </a:moveTo>
                  <a:lnTo>
                    <a:pt x="0" y="0"/>
                  </a:lnTo>
                  <a:lnTo>
                    <a:pt x="0" y="78232"/>
                  </a:lnTo>
                  <a:lnTo>
                    <a:pt x="44119" y="78232"/>
                  </a:lnTo>
                  <a:lnTo>
                    <a:pt x="44119" y="71374"/>
                  </a:lnTo>
                  <a:lnTo>
                    <a:pt x="6019" y="71374"/>
                  </a:lnTo>
                  <a:lnTo>
                    <a:pt x="6019" y="40639"/>
                  </a:lnTo>
                  <a:lnTo>
                    <a:pt x="41287" y="40639"/>
                  </a:lnTo>
                  <a:lnTo>
                    <a:pt x="41287" y="34544"/>
                  </a:lnTo>
                  <a:lnTo>
                    <a:pt x="6019" y="34544"/>
                  </a:lnTo>
                  <a:lnTo>
                    <a:pt x="6019" y="6223"/>
                  </a:lnTo>
                  <a:lnTo>
                    <a:pt x="43675" y="6223"/>
                  </a:lnTo>
                  <a:lnTo>
                    <a:pt x="43675" y="0"/>
                  </a:lnTo>
                  <a:close/>
                </a:path>
              </a:pathLst>
            </a:custGeom>
            <a:solidFill>
              <a:srgbClr val="FFFFFF"/>
            </a:solidFill>
          </p:spPr>
          <p:txBody>
            <a:bodyPr wrap="square" lIns="0" tIns="0" rIns="0" bIns="0" rtlCol="0"/>
            <a:lstStyle/>
            <a:p>
              <a:endParaRPr/>
            </a:p>
          </p:txBody>
        </p:sp>
        <p:pic>
          <p:nvPicPr>
            <p:cNvPr id="15" name="object 16">
              <a:extLst>
                <a:ext uri="{FF2B5EF4-FFF2-40B4-BE49-F238E27FC236}">
                  <a16:creationId xmlns:a16="http://schemas.microsoft.com/office/drawing/2014/main" id="{3BA4A897-C254-AF60-B29A-D13A36C22521}"/>
                </a:ext>
              </a:extLst>
            </p:cNvPr>
            <p:cNvPicPr/>
            <p:nvPr/>
          </p:nvPicPr>
          <p:blipFill>
            <a:blip r:embed="rId10" cstate="print"/>
            <a:stretch>
              <a:fillRect/>
            </a:stretch>
          </p:blipFill>
          <p:spPr>
            <a:xfrm>
              <a:off x="872667" y="716889"/>
              <a:ext cx="49884" cy="77876"/>
            </a:xfrm>
            <a:prstGeom prst="rect">
              <a:avLst/>
            </a:prstGeom>
          </p:spPr>
        </p:pic>
        <p:sp>
          <p:nvSpPr>
            <p:cNvPr id="16" name="object 17">
              <a:extLst>
                <a:ext uri="{FF2B5EF4-FFF2-40B4-BE49-F238E27FC236}">
                  <a16:creationId xmlns:a16="http://schemas.microsoft.com/office/drawing/2014/main" id="{48776333-B6C0-B882-D9D8-CEEFFF42F104}"/>
                </a:ext>
              </a:extLst>
            </p:cNvPr>
            <p:cNvSpPr/>
            <p:nvPr/>
          </p:nvSpPr>
          <p:spPr>
            <a:xfrm>
              <a:off x="945934" y="716915"/>
              <a:ext cx="44450" cy="78740"/>
            </a:xfrm>
            <a:custGeom>
              <a:avLst/>
              <a:gdLst/>
              <a:ahLst/>
              <a:cxnLst/>
              <a:rect l="l" t="t" r="r" b="b"/>
              <a:pathLst>
                <a:path w="44450" h="78740">
                  <a:moveTo>
                    <a:pt x="43687" y="0"/>
                  </a:moveTo>
                  <a:lnTo>
                    <a:pt x="0" y="0"/>
                  </a:lnTo>
                  <a:lnTo>
                    <a:pt x="0" y="78232"/>
                  </a:lnTo>
                  <a:lnTo>
                    <a:pt x="44132" y="78232"/>
                  </a:lnTo>
                  <a:lnTo>
                    <a:pt x="44132" y="71374"/>
                  </a:lnTo>
                  <a:lnTo>
                    <a:pt x="6032" y="71374"/>
                  </a:lnTo>
                  <a:lnTo>
                    <a:pt x="6032" y="40639"/>
                  </a:lnTo>
                  <a:lnTo>
                    <a:pt x="41300" y="40639"/>
                  </a:lnTo>
                  <a:lnTo>
                    <a:pt x="41300" y="34544"/>
                  </a:lnTo>
                  <a:lnTo>
                    <a:pt x="6032" y="34544"/>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7" name="object 18">
              <a:extLst>
                <a:ext uri="{FF2B5EF4-FFF2-40B4-BE49-F238E27FC236}">
                  <a16:creationId xmlns:a16="http://schemas.microsoft.com/office/drawing/2014/main" id="{252557D6-7866-77A3-D3DD-B4C2545CF2BB}"/>
                </a:ext>
              </a:extLst>
            </p:cNvPr>
            <p:cNvPicPr/>
            <p:nvPr/>
          </p:nvPicPr>
          <p:blipFill>
            <a:blip r:embed="rId11" cstate="print"/>
            <a:stretch>
              <a:fillRect/>
            </a:stretch>
          </p:blipFill>
          <p:spPr>
            <a:xfrm>
              <a:off x="1012583" y="716889"/>
              <a:ext cx="49797" cy="77876"/>
            </a:xfrm>
            <a:prstGeom prst="rect">
              <a:avLst/>
            </a:prstGeom>
          </p:spPr>
        </p:pic>
        <p:pic>
          <p:nvPicPr>
            <p:cNvPr id="18" name="object 19">
              <a:extLst>
                <a:ext uri="{FF2B5EF4-FFF2-40B4-BE49-F238E27FC236}">
                  <a16:creationId xmlns:a16="http://schemas.microsoft.com/office/drawing/2014/main" id="{9DEC4A63-57D5-151D-A756-93338138658E}"/>
                </a:ext>
              </a:extLst>
            </p:cNvPr>
            <p:cNvPicPr/>
            <p:nvPr/>
          </p:nvPicPr>
          <p:blipFill>
            <a:blip r:embed="rId12" cstate="print"/>
            <a:stretch>
              <a:fillRect/>
            </a:stretch>
          </p:blipFill>
          <p:spPr>
            <a:xfrm>
              <a:off x="1089659" y="715256"/>
              <a:ext cx="149661" cy="81033"/>
            </a:xfrm>
            <a:prstGeom prst="rect">
              <a:avLst/>
            </a:prstGeom>
          </p:spPr>
        </p:pic>
        <p:pic>
          <p:nvPicPr>
            <p:cNvPr id="19" name="object 20">
              <a:extLst>
                <a:ext uri="{FF2B5EF4-FFF2-40B4-BE49-F238E27FC236}">
                  <a16:creationId xmlns:a16="http://schemas.microsoft.com/office/drawing/2014/main" id="{235C1C09-7E78-3EAE-07F8-72B6D24E59D1}"/>
                </a:ext>
              </a:extLst>
            </p:cNvPr>
            <p:cNvPicPr/>
            <p:nvPr/>
          </p:nvPicPr>
          <p:blipFill>
            <a:blip r:embed="rId13" cstate="print"/>
            <a:stretch>
              <a:fillRect/>
            </a:stretch>
          </p:blipFill>
          <p:spPr>
            <a:xfrm>
              <a:off x="1263510" y="716889"/>
              <a:ext cx="170395" cy="77876"/>
            </a:xfrm>
            <a:prstGeom prst="rect">
              <a:avLst/>
            </a:prstGeom>
          </p:spPr>
        </p:pic>
        <p:sp>
          <p:nvSpPr>
            <p:cNvPr id="20" name="object 21">
              <a:extLst>
                <a:ext uri="{FF2B5EF4-FFF2-40B4-BE49-F238E27FC236}">
                  <a16:creationId xmlns:a16="http://schemas.microsoft.com/office/drawing/2014/main" id="{E6581CF6-1B10-E79C-B4A2-18A086AF7066}"/>
                </a:ext>
              </a:extLst>
            </p:cNvPr>
            <p:cNvSpPr/>
            <p:nvPr/>
          </p:nvSpPr>
          <p:spPr>
            <a:xfrm>
              <a:off x="223583" y="357250"/>
              <a:ext cx="1201420" cy="9525"/>
            </a:xfrm>
            <a:custGeom>
              <a:avLst/>
              <a:gdLst/>
              <a:ahLst/>
              <a:cxnLst/>
              <a:rect l="l" t="t" r="r" b="b"/>
              <a:pathLst>
                <a:path w="1201420" h="9525">
                  <a:moveTo>
                    <a:pt x="9245" y="2032"/>
                  </a:moveTo>
                  <a:lnTo>
                    <a:pt x="7175" y="0"/>
                  </a:lnTo>
                  <a:lnTo>
                    <a:pt x="2070" y="0"/>
                  </a:lnTo>
                  <a:lnTo>
                    <a:pt x="0" y="2032"/>
                  </a:lnTo>
                  <a:lnTo>
                    <a:pt x="0" y="6985"/>
                  </a:lnTo>
                  <a:lnTo>
                    <a:pt x="2070" y="9144"/>
                  </a:lnTo>
                  <a:lnTo>
                    <a:pt x="7175" y="9144"/>
                  </a:lnTo>
                  <a:lnTo>
                    <a:pt x="9245" y="6985"/>
                  </a:lnTo>
                  <a:lnTo>
                    <a:pt x="9245" y="2032"/>
                  </a:lnTo>
                  <a:close/>
                </a:path>
                <a:path w="1201420" h="9525">
                  <a:moveTo>
                    <a:pt x="38315" y="2032"/>
                  </a:moveTo>
                  <a:lnTo>
                    <a:pt x="36245" y="0"/>
                  </a:lnTo>
                  <a:lnTo>
                    <a:pt x="31140" y="0"/>
                  </a:lnTo>
                  <a:lnTo>
                    <a:pt x="29070" y="2032"/>
                  </a:lnTo>
                  <a:lnTo>
                    <a:pt x="29070" y="6985"/>
                  </a:lnTo>
                  <a:lnTo>
                    <a:pt x="31140" y="9144"/>
                  </a:lnTo>
                  <a:lnTo>
                    <a:pt x="36245" y="9144"/>
                  </a:lnTo>
                  <a:lnTo>
                    <a:pt x="38315" y="6985"/>
                  </a:lnTo>
                  <a:lnTo>
                    <a:pt x="38315" y="2032"/>
                  </a:lnTo>
                  <a:close/>
                </a:path>
                <a:path w="1201420" h="9525">
                  <a:moveTo>
                    <a:pt x="67398" y="2032"/>
                  </a:moveTo>
                  <a:lnTo>
                    <a:pt x="65328" y="0"/>
                  </a:lnTo>
                  <a:lnTo>
                    <a:pt x="60223" y="0"/>
                  </a:lnTo>
                  <a:lnTo>
                    <a:pt x="58153" y="2032"/>
                  </a:lnTo>
                  <a:lnTo>
                    <a:pt x="58153" y="6985"/>
                  </a:lnTo>
                  <a:lnTo>
                    <a:pt x="60223" y="9144"/>
                  </a:lnTo>
                  <a:lnTo>
                    <a:pt x="65328" y="9144"/>
                  </a:lnTo>
                  <a:lnTo>
                    <a:pt x="67398" y="6985"/>
                  </a:lnTo>
                  <a:lnTo>
                    <a:pt x="67398" y="2032"/>
                  </a:lnTo>
                  <a:close/>
                </a:path>
                <a:path w="1201420" h="9525">
                  <a:moveTo>
                    <a:pt x="96469" y="2032"/>
                  </a:moveTo>
                  <a:lnTo>
                    <a:pt x="94399" y="0"/>
                  </a:lnTo>
                  <a:lnTo>
                    <a:pt x="89293" y="0"/>
                  </a:lnTo>
                  <a:lnTo>
                    <a:pt x="87223" y="2032"/>
                  </a:lnTo>
                  <a:lnTo>
                    <a:pt x="87223" y="6985"/>
                  </a:lnTo>
                  <a:lnTo>
                    <a:pt x="89293" y="9144"/>
                  </a:lnTo>
                  <a:lnTo>
                    <a:pt x="94399" y="9144"/>
                  </a:lnTo>
                  <a:lnTo>
                    <a:pt x="96469" y="6985"/>
                  </a:lnTo>
                  <a:lnTo>
                    <a:pt x="96469" y="2032"/>
                  </a:lnTo>
                  <a:close/>
                </a:path>
                <a:path w="1201420" h="9525">
                  <a:moveTo>
                    <a:pt x="125539" y="2032"/>
                  </a:moveTo>
                  <a:lnTo>
                    <a:pt x="123482" y="0"/>
                  </a:lnTo>
                  <a:lnTo>
                    <a:pt x="118376" y="0"/>
                  </a:lnTo>
                  <a:lnTo>
                    <a:pt x="116306" y="2032"/>
                  </a:lnTo>
                  <a:lnTo>
                    <a:pt x="116306" y="6985"/>
                  </a:lnTo>
                  <a:lnTo>
                    <a:pt x="118376" y="9144"/>
                  </a:lnTo>
                  <a:lnTo>
                    <a:pt x="123482" y="9144"/>
                  </a:lnTo>
                  <a:lnTo>
                    <a:pt x="125539" y="6985"/>
                  </a:lnTo>
                  <a:lnTo>
                    <a:pt x="125539" y="2032"/>
                  </a:lnTo>
                  <a:close/>
                </a:path>
                <a:path w="1201420" h="9525">
                  <a:moveTo>
                    <a:pt x="154622" y="2032"/>
                  </a:moveTo>
                  <a:lnTo>
                    <a:pt x="152552" y="0"/>
                  </a:lnTo>
                  <a:lnTo>
                    <a:pt x="147447" y="0"/>
                  </a:lnTo>
                  <a:lnTo>
                    <a:pt x="145376" y="2032"/>
                  </a:lnTo>
                  <a:lnTo>
                    <a:pt x="145376" y="6985"/>
                  </a:lnTo>
                  <a:lnTo>
                    <a:pt x="147447" y="9144"/>
                  </a:lnTo>
                  <a:lnTo>
                    <a:pt x="152552" y="9144"/>
                  </a:lnTo>
                  <a:lnTo>
                    <a:pt x="154622" y="6985"/>
                  </a:lnTo>
                  <a:lnTo>
                    <a:pt x="154622" y="2032"/>
                  </a:lnTo>
                  <a:close/>
                </a:path>
                <a:path w="1201420" h="9525">
                  <a:moveTo>
                    <a:pt x="183692" y="2032"/>
                  </a:moveTo>
                  <a:lnTo>
                    <a:pt x="181622" y="0"/>
                  </a:lnTo>
                  <a:lnTo>
                    <a:pt x="176517" y="0"/>
                  </a:lnTo>
                  <a:lnTo>
                    <a:pt x="174447" y="2032"/>
                  </a:lnTo>
                  <a:lnTo>
                    <a:pt x="174447" y="6985"/>
                  </a:lnTo>
                  <a:lnTo>
                    <a:pt x="176517" y="9144"/>
                  </a:lnTo>
                  <a:lnTo>
                    <a:pt x="181622" y="9144"/>
                  </a:lnTo>
                  <a:lnTo>
                    <a:pt x="183692" y="6985"/>
                  </a:lnTo>
                  <a:lnTo>
                    <a:pt x="183692" y="2032"/>
                  </a:lnTo>
                  <a:close/>
                </a:path>
                <a:path w="1201420" h="9525">
                  <a:moveTo>
                    <a:pt x="212775" y="2032"/>
                  </a:moveTo>
                  <a:lnTo>
                    <a:pt x="210705" y="0"/>
                  </a:lnTo>
                  <a:lnTo>
                    <a:pt x="205600" y="0"/>
                  </a:lnTo>
                  <a:lnTo>
                    <a:pt x="203530" y="2032"/>
                  </a:lnTo>
                  <a:lnTo>
                    <a:pt x="203530" y="6985"/>
                  </a:lnTo>
                  <a:lnTo>
                    <a:pt x="205600" y="9144"/>
                  </a:lnTo>
                  <a:lnTo>
                    <a:pt x="210705" y="9144"/>
                  </a:lnTo>
                  <a:lnTo>
                    <a:pt x="212775" y="6985"/>
                  </a:lnTo>
                  <a:lnTo>
                    <a:pt x="212775" y="2032"/>
                  </a:lnTo>
                  <a:close/>
                </a:path>
                <a:path w="1201420" h="9525">
                  <a:moveTo>
                    <a:pt x="241846" y="2032"/>
                  </a:moveTo>
                  <a:lnTo>
                    <a:pt x="239776" y="0"/>
                  </a:lnTo>
                  <a:lnTo>
                    <a:pt x="234670" y="0"/>
                  </a:lnTo>
                  <a:lnTo>
                    <a:pt x="232600" y="2032"/>
                  </a:lnTo>
                  <a:lnTo>
                    <a:pt x="232600" y="6985"/>
                  </a:lnTo>
                  <a:lnTo>
                    <a:pt x="234670" y="9144"/>
                  </a:lnTo>
                  <a:lnTo>
                    <a:pt x="239776" y="9144"/>
                  </a:lnTo>
                  <a:lnTo>
                    <a:pt x="241846" y="6985"/>
                  </a:lnTo>
                  <a:lnTo>
                    <a:pt x="241846" y="2032"/>
                  </a:lnTo>
                  <a:close/>
                </a:path>
                <a:path w="1201420" h="9525">
                  <a:moveTo>
                    <a:pt x="270916" y="2032"/>
                  </a:moveTo>
                  <a:lnTo>
                    <a:pt x="268846" y="0"/>
                  </a:lnTo>
                  <a:lnTo>
                    <a:pt x="263740" y="0"/>
                  </a:lnTo>
                  <a:lnTo>
                    <a:pt x="261683" y="2032"/>
                  </a:lnTo>
                  <a:lnTo>
                    <a:pt x="261683" y="6985"/>
                  </a:lnTo>
                  <a:lnTo>
                    <a:pt x="263740" y="9144"/>
                  </a:lnTo>
                  <a:lnTo>
                    <a:pt x="268846" y="9144"/>
                  </a:lnTo>
                  <a:lnTo>
                    <a:pt x="270916" y="6985"/>
                  </a:lnTo>
                  <a:lnTo>
                    <a:pt x="270916" y="2032"/>
                  </a:lnTo>
                  <a:close/>
                </a:path>
                <a:path w="1201420" h="9525">
                  <a:moveTo>
                    <a:pt x="299999" y="2032"/>
                  </a:moveTo>
                  <a:lnTo>
                    <a:pt x="297929" y="0"/>
                  </a:lnTo>
                  <a:lnTo>
                    <a:pt x="292823" y="0"/>
                  </a:lnTo>
                  <a:lnTo>
                    <a:pt x="290753" y="2032"/>
                  </a:lnTo>
                  <a:lnTo>
                    <a:pt x="290753" y="6985"/>
                  </a:lnTo>
                  <a:lnTo>
                    <a:pt x="292823" y="9144"/>
                  </a:lnTo>
                  <a:lnTo>
                    <a:pt x="297929" y="9144"/>
                  </a:lnTo>
                  <a:lnTo>
                    <a:pt x="299999" y="6985"/>
                  </a:lnTo>
                  <a:lnTo>
                    <a:pt x="299999" y="2032"/>
                  </a:lnTo>
                  <a:close/>
                </a:path>
                <a:path w="1201420" h="9525">
                  <a:moveTo>
                    <a:pt x="329069" y="2032"/>
                  </a:moveTo>
                  <a:lnTo>
                    <a:pt x="326999" y="0"/>
                  </a:lnTo>
                  <a:lnTo>
                    <a:pt x="321894" y="0"/>
                  </a:lnTo>
                  <a:lnTo>
                    <a:pt x="319824" y="2032"/>
                  </a:lnTo>
                  <a:lnTo>
                    <a:pt x="319824" y="6985"/>
                  </a:lnTo>
                  <a:lnTo>
                    <a:pt x="321894" y="9144"/>
                  </a:lnTo>
                  <a:lnTo>
                    <a:pt x="326999" y="9144"/>
                  </a:lnTo>
                  <a:lnTo>
                    <a:pt x="329069" y="6985"/>
                  </a:lnTo>
                  <a:lnTo>
                    <a:pt x="329069" y="2032"/>
                  </a:lnTo>
                  <a:close/>
                </a:path>
                <a:path w="1201420" h="9525">
                  <a:moveTo>
                    <a:pt x="358152" y="2032"/>
                  </a:moveTo>
                  <a:lnTo>
                    <a:pt x="356082" y="0"/>
                  </a:lnTo>
                  <a:lnTo>
                    <a:pt x="350977" y="0"/>
                  </a:lnTo>
                  <a:lnTo>
                    <a:pt x="348907" y="2032"/>
                  </a:lnTo>
                  <a:lnTo>
                    <a:pt x="348907" y="6985"/>
                  </a:lnTo>
                  <a:lnTo>
                    <a:pt x="350977" y="9144"/>
                  </a:lnTo>
                  <a:lnTo>
                    <a:pt x="356082" y="9144"/>
                  </a:lnTo>
                  <a:lnTo>
                    <a:pt x="358152" y="6985"/>
                  </a:lnTo>
                  <a:lnTo>
                    <a:pt x="358152" y="2032"/>
                  </a:lnTo>
                  <a:close/>
                </a:path>
                <a:path w="1201420" h="9525">
                  <a:moveTo>
                    <a:pt x="387223" y="2032"/>
                  </a:moveTo>
                  <a:lnTo>
                    <a:pt x="385152" y="0"/>
                  </a:lnTo>
                  <a:lnTo>
                    <a:pt x="380047" y="0"/>
                  </a:lnTo>
                  <a:lnTo>
                    <a:pt x="377977" y="2032"/>
                  </a:lnTo>
                  <a:lnTo>
                    <a:pt x="377977" y="6985"/>
                  </a:lnTo>
                  <a:lnTo>
                    <a:pt x="380047" y="9144"/>
                  </a:lnTo>
                  <a:lnTo>
                    <a:pt x="385152" y="9144"/>
                  </a:lnTo>
                  <a:lnTo>
                    <a:pt x="387223" y="6985"/>
                  </a:lnTo>
                  <a:lnTo>
                    <a:pt x="387223" y="2032"/>
                  </a:lnTo>
                  <a:close/>
                </a:path>
                <a:path w="1201420" h="9525">
                  <a:moveTo>
                    <a:pt x="416293" y="2032"/>
                  </a:moveTo>
                  <a:lnTo>
                    <a:pt x="414223" y="0"/>
                  </a:lnTo>
                  <a:lnTo>
                    <a:pt x="409117" y="0"/>
                  </a:lnTo>
                  <a:lnTo>
                    <a:pt x="407047" y="2032"/>
                  </a:lnTo>
                  <a:lnTo>
                    <a:pt x="407047" y="6985"/>
                  </a:lnTo>
                  <a:lnTo>
                    <a:pt x="409117" y="9144"/>
                  </a:lnTo>
                  <a:lnTo>
                    <a:pt x="414223" y="9144"/>
                  </a:lnTo>
                  <a:lnTo>
                    <a:pt x="416293" y="6985"/>
                  </a:lnTo>
                  <a:lnTo>
                    <a:pt x="416293" y="2032"/>
                  </a:lnTo>
                  <a:close/>
                </a:path>
                <a:path w="1201420" h="9525">
                  <a:moveTo>
                    <a:pt x="445376" y="2032"/>
                  </a:moveTo>
                  <a:lnTo>
                    <a:pt x="443306" y="0"/>
                  </a:lnTo>
                  <a:lnTo>
                    <a:pt x="438200" y="0"/>
                  </a:lnTo>
                  <a:lnTo>
                    <a:pt x="436130" y="2032"/>
                  </a:lnTo>
                  <a:lnTo>
                    <a:pt x="436130" y="6985"/>
                  </a:lnTo>
                  <a:lnTo>
                    <a:pt x="438200" y="9144"/>
                  </a:lnTo>
                  <a:lnTo>
                    <a:pt x="443306" y="9144"/>
                  </a:lnTo>
                  <a:lnTo>
                    <a:pt x="445376" y="6985"/>
                  </a:lnTo>
                  <a:lnTo>
                    <a:pt x="445376" y="2032"/>
                  </a:lnTo>
                  <a:close/>
                </a:path>
                <a:path w="1201420" h="9525">
                  <a:moveTo>
                    <a:pt x="474446" y="2032"/>
                  </a:moveTo>
                  <a:lnTo>
                    <a:pt x="472376" y="0"/>
                  </a:lnTo>
                  <a:lnTo>
                    <a:pt x="467271" y="0"/>
                  </a:lnTo>
                  <a:lnTo>
                    <a:pt x="465201" y="2032"/>
                  </a:lnTo>
                  <a:lnTo>
                    <a:pt x="465201" y="6985"/>
                  </a:lnTo>
                  <a:lnTo>
                    <a:pt x="467271" y="9144"/>
                  </a:lnTo>
                  <a:lnTo>
                    <a:pt x="472376" y="9144"/>
                  </a:lnTo>
                  <a:lnTo>
                    <a:pt x="474446" y="6985"/>
                  </a:lnTo>
                  <a:lnTo>
                    <a:pt x="474446" y="2032"/>
                  </a:lnTo>
                  <a:close/>
                </a:path>
                <a:path w="1201420" h="9525">
                  <a:moveTo>
                    <a:pt x="503529" y="2032"/>
                  </a:moveTo>
                  <a:lnTo>
                    <a:pt x="501459" y="0"/>
                  </a:lnTo>
                  <a:lnTo>
                    <a:pt x="496354" y="0"/>
                  </a:lnTo>
                  <a:lnTo>
                    <a:pt x="494284" y="2032"/>
                  </a:lnTo>
                  <a:lnTo>
                    <a:pt x="494284" y="6985"/>
                  </a:lnTo>
                  <a:lnTo>
                    <a:pt x="496354" y="9144"/>
                  </a:lnTo>
                  <a:lnTo>
                    <a:pt x="501459" y="9144"/>
                  </a:lnTo>
                  <a:lnTo>
                    <a:pt x="503529" y="6985"/>
                  </a:lnTo>
                  <a:lnTo>
                    <a:pt x="503529" y="2032"/>
                  </a:lnTo>
                  <a:close/>
                </a:path>
                <a:path w="1201420" h="9525">
                  <a:moveTo>
                    <a:pt x="532599" y="2032"/>
                  </a:moveTo>
                  <a:lnTo>
                    <a:pt x="530529" y="0"/>
                  </a:lnTo>
                  <a:lnTo>
                    <a:pt x="525424" y="0"/>
                  </a:lnTo>
                  <a:lnTo>
                    <a:pt x="523354" y="2032"/>
                  </a:lnTo>
                  <a:lnTo>
                    <a:pt x="523354" y="6985"/>
                  </a:lnTo>
                  <a:lnTo>
                    <a:pt x="525424" y="9144"/>
                  </a:lnTo>
                  <a:lnTo>
                    <a:pt x="530529" y="9144"/>
                  </a:lnTo>
                  <a:lnTo>
                    <a:pt x="532599" y="6985"/>
                  </a:lnTo>
                  <a:lnTo>
                    <a:pt x="532599" y="2032"/>
                  </a:lnTo>
                  <a:close/>
                </a:path>
                <a:path w="1201420" h="9525">
                  <a:moveTo>
                    <a:pt x="561670" y="2032"/>
                  </a:moveTo>
                  <a:lnTo>
                    <a:pt x="559600" y="0"/>
                  </a:lnTo>
                  <a:lnTo>
                    <a:pt x="554494" y="0"/>
                  </a:lnTo>
                  <a:lnTo>
                    <a:pt x="552424" y="2032"/>
                  </a:lnTo>
                  <a:lnTo>
                    <a:pt x="552424" y="6985"/>
                  </a:lnTo>
                  <a:lnTo>
                    <a:pt x="554494" y="9144"/>
                  </a:lnTo>
                  <a:lnTo>
                    <a:pt x="559600" y="9144"/>
                  </a:lnTo>
                  <a:lnTo>
                    <a:pt x="561670" y="6985"/>
                  </a:lnTo>
                  <a:lnTo>
                    <a:pt x="561670" y="2032"/>
                  </a:lnTo>
                  <a:close/>
                </a:path>
                <a:path w="1201420" h="9525">
                  <a:moveTo>
                    <a:pt x="590740" y="2032"/>
                  </a:moveTo>
                  <a:lnTo>
                    <a:pt x="588683" y="0"/>
                  </a:lnTo>
                  <a:lnTo>
                    <a:pt x="583577" y="0"/>
                  </a:lnTo>
                  <a:lnTo>
                    <a:pt x="581507" y="2032"/>
                  </a:lnTo>
                  <a:lnTo>
                    <a:pt x="581507" y="6985"/>
                  </a:lnTo>
                  <a:lnTo>
                    <a:pt x="583577" y="9144"/>
                  </a:lnTo>
                  <a:lnTo>
                    <a:pt x="588683" y="9144"/>
                  </a:lnTo>
                  <a:lnTo>
                    <a:pt x="590740" y="6985"/>
                  </a:lnTo>
                  <a:lnTo>
                    <a:pt x="590740" y="2032"/>
                  </a:lnTo>
                  <a:close/>
                </a:path>
                <a:path w="1201420" h="9525">
                  <a:moveTo>
                    <a:pt x="619823" y="2032"/>
                  </a:moveTo>
                  <a:lnTo>
                    <a:pt x="617753" y="0"/>
                  </a:lnTo>
                  <a:lnTo>
                    <a:pt x="612648" y="0"/>
                  </a:lnTo>
                  <a:lnTo>
                    <a:pt x="610577" y="2032"/>
                  </a:lnTo>
                  <a:lnTo>
                    <a:pt x="610577" y="6985"/>
                  </a:lnTo>
                  <a:lnTo>
                    <a:pt x="612648" y="9144"/>
                  </a:lnTo>
                  <a:lnTo>
                    <a:pt x="617753" y="9144"/>
                  </a:lnTo>
                  <a:lnTo>
                    <a:pt x="619823" y="6985"/>
                  </a:lnTo>
                  <a:lnTo>
                    <a:pt x="619823" y="2032"/>
                  </a:lnTo>
                  <a:close/>
                </a:path>
                <a:path w="1201420" h="9525">
                  <a:moveTo>
                    <a:pt x="648893" y="2032"/>
                  </a:moveTo>
                  <a:lnTo>
                    <a:pt x="646836" y="0"/>
                  </a:lnTo>
                  <a:lnTo>
                    <a:pt x="641731" y="0"/>
                  </a:lnTo>
                  <a:lnTo>
                    <a:pt x="639660" y="2032"/>
                  </a:lnTo>
                  <a:lnTo>
                    <a:pt x="639660" y="6985"/>
                  </a:lnTo>
                  <a:lnTo>
                    <a:pt x="641731" y="9144"/>
                  </a:lnTo>
                  <a:lnTo>
                    <a:pt x="646836" y="9144"/>
                  </a:lnTo>
                  <a:lnTo>
                    <a:pt x="648893" y="6985"/>
                  </a:lnTo>
                  <a:lnTo>
                    <a:pt x="648893" y="2032"/>
                  </a:lnTo>
                  <a:close/>
                </a:path>
                <a:path w="1201420" h="9525">
                  <a:moveTo>
                    <a:pt x="677976" y="2032"/>
                  </a:moveTo>
                  <a:lnTo>
                    <a:pt x="675906" y="0"/>
                  </a:lnTo>
                  <a:lnTo>
                    <a:pt x="670801" y="0"/>
                  </a:lnTo>
                  <a:lnTo>
                    <a:pt x="668731" y="2032"/>
                  </a:lnTo>
                  <a:lnTo>
                    <a:pt x="668731" y="6985"/>
                  </a:lnTo>
                  <a:lnTo>
                    <a:pt x="670801" y="9144"/>
                  </a:lnTo>
                  <a:lnTo>
                    <a:pt x="675906" y="9144"/>
                  </a:lnTo>
                  <a:lnTo>
                    <a:pt x="677976" y="6985"/>
                  </a:lnTo>
                  <a:lnTo>
                    <a:pt x="677976" y="2032"/>
                  </a:lnTo>
                  <a:close/>
                </a:path>
                <a:path w="1201420" h="9525">
                  <a:moveTo>
                    <a:pt x="707047" y="2032"/>
                  </a:moveTo>
                  <a:lnTo>
                    <a:pt x="704977" y="0"/>
                  </a:lnTo>
                  <a:lnTo>
                    <a:pt x="699871" y="0"/>
                  </a:lnTo>
                  <a:lnTo>
                    <a:pt x="697801" y="2032"/>
                  </a:lnTo>
                  <a:lnTo>
                    <a:pt x="697801" y="6985"/>
                  </a:lnTo>
                  <a:lnTo>
                    <a:pt x="699871" y="9144"/>
                  </a:lnTo>
                  <a:lnTo>
                    <a:pt x="704977" y="9144"/>
                  </a:lnTo>
                  <a:lnTo>
                    <a:pt x="707047" y="6985"/>
                  </a:lnTo>
                  <a:lnTo>
                    <a:pt x="707047" y="2032"/>
                  </a:lnTo>
                  <a:close/>
                </a:path>
                <a:path w="1201420" h="9525">
                  <a:moveTo>
                    <a:pt x="736117" y="2032"/>
                  </a:moveTo>
                  <a:lnTo>
                    <a:pt x="734047" y="0"/>
                  </a:lnTo>
                  <a:lnTo>
                    <a:pt x="728941" y="0"/>
                  </a:lnTo>
                  <a:lnTo>
                    <a:pt x="726884" y="2032"/>
                  </a:lnTo>
                  <a:lnTo>
                    <a:pt x="726884" y="6985"/>
                  </a:lnTo>
                  <a:lnTo>
                    <a:pt x="728941" y="9144"/>
                  </a:lnTo>
                  <a:lnTo>
                    <a:pt x="734047" y="9144"/>
                  </a:lnTo>
                  <a:lnTo>
                    <a:pt x="736117" y="6985"/>
                  </a:lnTo>
                  <a:lnTo>
                    <a:pt x="736117" y="2032"/>
                  </a:lnTo>
                  <a:close/>
                </a:path>
                <a:path w="1201420" h="9525">
                  <a:moveTo>
                    <a:pt x="765200" y="2032"/>
                  </a:moveTo>
                  <a:lnTo>
                    <a:pt x="763130" y="0"/>
                  </a:lnTo>
                  <a:lnTo>
                    <a:pt x="758024" y="0"/>
                  </a:lnTo>
                  <a:lnTo>
                    <a:pt x="755954" y="2032"/>
                  </a:lnTo>
                  <a:lnTo>
                    <a:pt x="755954" y="6985"/>
                  </a:lnTo>
                  <a:lnTo>
                    <a:pt x="758024" y="9144"/>
                  </a:lnTo>
                  <a:lnTo>
                    <a:pt x="763130" y="9144"/>
                  </a:lnTo>
                  <a:lnTo>
                    <a:pt x="765200" y="6985"/>
                  </a:lnTo>
                  <a:lnTo>
                    <a:pt x="765200" y="2032"/>
                  </a:lnTo>
                  <a:close/>
                </a:path>
                <a:path w="1201420" h="9525">
                  <a:moveTo>
                    <a:pt x="794270" y="2032"/>
                  </a:moveTo>
                  <a:lnTo>
                    <a:pt x="792213" y="0"/>
                  </a:lnTo>
                  <a:lnTo>
                    <a:pt x="787095" y="0"/>
                  </a:lnTo>
                  <a:lnTo>
                    <a:pt x="785037" y="2032"/>
                  </a:lnTo>
                  <a:lnTo>
                    <a:pt x="785037" y="6985"/>
                  </a:lnTo>
                  <a:lnTo>
                    <a:pt x="787095" y="9144"/>
                  </a:lnTo>
                  <a:lnTo>
                    <a:pt x="792213" y="9144"/>
                  </a:lnTo>
                  <a:lnTo>
                    <a:pt x="794270" y="6985"/>
                  </a:lnTo>
                  <a:lnTo>
                    <a:pt x="794270" y="2032"/>
                  </a:lnTo>
                  <a:close/>
                </a:path>
                <a:path w="1201420" h="9525">
                  <a:moveTo>
                    <a:pt x="823353" y="2032"/>
                  </a:moveTo>
                  <a:lnTo>
                    <a:pt x="821283" y="0"/>
                  </a:lnTo>
                  <a:lnTo>
                    <a:pt x="816178" y="0"/>
                  </a:lnTo>
                  <a:lnTo>
                    <a:pt x="814108" y="2032"/>
                  </a:lnTo>
                  <a:lnTo>
                    <a:pt x="814108" y="6985"/>
                  </a:lnTo>
                  <a:lnTo>
                    <a:pt x="816178" y="9144"/>
                  </a:lnTo>
                  <a:lnTo>
                    <a:pt x="821283" y="9144"/>
                  </a:lnTo>
                  <a:lnTo>
                    <a:pt x="823353" y="6985"/>
                  </a:lnTo>
                  <a:lnTo>
                    <a:pt x="823353" y="2032"/>
                  </a:lnTo>
                  <a:close/>
                </a:path>
                <a:path w="1201420" h="9525">
                  <a:moveTo>
                    <a:pt x="852424" y="2032"/>
                  </a:moveTo>
                  <a:lnTo>
                    <a:pt x="850353" y="0"/>
                  </a:lnTo>
                  <a:lnTo>
                    <a:pt x="845248" y="0"/>
                  </a:lnTo>
                  <a:lnTo>
                    <a:pt x="843178" y="2032"/>
                  </a:lnTo>
                  <a:lnTo>
                    <a:pt x="843178" y="6985"/>
                  </a:lnTo>
                  <a:lnTo>
                    <a:pt x="845248" y="9144"/>
                  </a:lnTo>
                  <a:lnTo>
                    <a:pt x="850353" y="9144"/>
                  </a:lnTo>
                  <a:lnTo>
                    <a:pt x="852424" y="6985"/>
                  </a:lnTo>
                  <a:lnTo>
                    <a:pt x="852424" y="2032"/>
                  </a:lnTo>
                  <a:close/>
                </a:path>
                <a:path w="1201420" h="9525">
                  <a:moveTo>
                    <a:pt x="881507" y="2032"/>
                  </a:moveTo>
                  <a:lnTo>
                    <a:pt x="879436" y="0"/>
                  </a:lnTo>
                  <a:lnTo>
                    <a:pt x="874331" y="0"/>
                  </a:lnTo>
                  <a:lnTo>
                    <a:pt x="872261" y="2032"/>
                  </a:lnTo>
                  <a:lnTo>
                    <a:pt x="872261" y="6985"/>
                  </a:lnTo>
                  <a:lnTo>
                    <a:pt x="874331" y="9144"/>
                  </a:lnTo>
                  <a:lnTo>
                    <a:pt x="879436" y="9144"/>
                  </a:lnTo>
                  <a:lnTo>
                    <a:pt x="881507" y="6985"/>
                  </a:lnTo>
                  <a:lnTo>
                    <a:pt x="881507" y="2032"/>
                  </a:lnTo>
                  <a:close/>
                </a:path>
                <a:path w="1201420" h="9525">
                  <a:moveTo>
                    <a:pt x="910577" y="2032"/>
                  </a:moveTo>
                  <a:lnTo>
                    <a:pt x="908507" y="0"/>
                  </a:lnTo>
                  <a:lnTo>
                    <a:pt x="903401" y="0"/>
                  </a:lnTo>
                  <a:lnTo>
                    <a:pt x="901331" y="2032"/>
                  </a:lnTo>
                  <a:lnTo>
                    <a:pt x="901331" y="6985"/>
                  </a:lnTo>
                  <a:lnTo>
                    <a:pt x="903401" y="9144"/>
                  </a:lnTo>
                  <a:lnTo>
                    <a:pt x="908507" y="9144"/>
                  </a:lnTo>
                  <a:lnTo>
                    <a:pt x="910577" y="6985"/>
                  </a:lnTo>
                  <a:lnTo>
                    <a:pt x="910577" y="2032"/>
                  </a:lnTo>
                  <a:close/>
                </a:path>
                <a:path w="1201420" h="9525">
                  <a:moveTo>
                    <a:pt x="939647" y="2032"/>
                  </a:moveTo>
                  <a:lnTo>
                    <a:pt x="937577" y="0"/>
                  </a:lnTo>
                  <a:lnTo>
                    <a:pt x="932472" y="0"/>
                  </a:lnTo>
                  <a:lnTo>
                    <a:pt x="930402" y="2032"/>
                  </a:lnTo>
                  <a:lnTo>
                    <a:pt x="930402" y="6985"/>
                  </a:lnTo>
                  <a:lnTo>
                    <a:pt x="932472" y="9144"/>
                  </a:lnTo>
                  <a:lnTo>
                    <a:pt x="937577" y="9144"/>
                  </a:lnTo>
                  <a:lnTo>
                    <a:pt x="939647" y="6985"/>
                  </a:lnTo>
                  <a:lnTo>
                    <a:pt x="939647" y="2032"/>
                  </a:lnTo>
                  <a:close/>
                </a:path>
                <a:path w="1201420" h="9525">
                  <a:moveTo>
                    <a:pt x="968730" y="2032"/>
                  </a:moveTo>
                  <a:lnTo>
                    <a:pt x="966660" y="0"/>
                  </a:lnTo>
                  <a:lnTo>
                    <a:pt x="961555" y="0"/>
                  </a:lnTo>
                  <a:lnTo>
                    <a:pt x="959485" y="2032"/>
                  </a:lnTo>
                  <a:lnTo>
                    <a:pt x="959485" y="6985"/>
                  </a:lnTo>
                  <a:lnTo>
                    <a:pt x="961555" y="9144"/>
                  </a:lnTo>
                  <a:lnTo>
                    <a:pt x="966660" y="9144"/>
                  </a:lnTo>
                  <a:lnTo>
                    <a:pt x="968730" y="6985"/>
                  </a:lnTo>
                  <a:lnTo>
                    <a:pt x="968730" y="2032"/>
                  </a:lnTo>
                  <a:close/>
                </a:path>
                <a:path w="1201420" h="9525">
                  <a:moveTo>
                    <a:pt x="997800" y="2032"/>
                  </a:moveTo>
                  <a:lnTo>
                    <a:pt x="995730" y="0"/>
                  </a:lnTo>
                  <a:lnTo>
                    <a:pt x="990625" y="0"/>
                  </a:lnTo>
                  <a:lnTo>
                    <a:pt x="988555" y="2032"/>
                  </a:lnTo>
                  <a:lnTo>
                    <a:pt x="988555" y="6985"/>
                  </a:lnTo>
                  <a:lnTo>
                    <a:pt x="990625" y="9144"/>
                  </a:lnTo>
                  <a:lnTo>
                    <a:pt x="995730" y="9144"/>
                  </a:lnTo>
                  <a:lnTo>
                    <a:pt x="997800" y="6985"/>
                  </a:lnTo>
                  <a:lnTo>
                    <a:pt x="997800" y="2032"/>
                  </a:lnTo>
                  <a:close/>
                </a:path>
                <a:path w="1201420" h="9525">
                  <a:moveTo>
                    <a:pt x="1026883" y="2032"/>
                  </a:moveTo>
                  <a:lnTo>
                    <a:pt x="1024813" y="0"/>
                  </a:lnTo>
                  <a:lnTo>
                    <a:pt x="1019708" y="0"/>
                  </a:lnTo>
                  <a:lnTo>
                    <a:pt x="1017638" y="2032"/>
                  </a:lnTo>
                  <a:lnTo>
                    <a:pt x="1017638" y="6985"/>
                  </a:lnTo>
                  <a:lnTo>
                    <a:pt x="1019708" y="9144"/>
                  </a:lnTo>
                  <a:lnTo>
                    <a:pt x="1024813" y="9144"/>
                  </a:lnTo>
                  <a:lnTo>
                    <a:pt x="1026883" y="6985"/>
                  </a:lnTo>
                  <a:lnTo>
                    <a:pt x="1026883" y="2032"/>
                  </a:lnTo>
                  <a:close/>
                </a:path>
                <a:path w="1201420" h="9525">
                  <a:moveTo>
                    <a:pt x="1055941" y="2032"/>
                  </a:moveTo>
                  <a:lnTo>
                    <a:pt x="1053909" y="0"/>
                  </a:lnTo>
                  <a:lnTo>
                    <a:pt x="1048829" y="0"/>
                  </a:lnTo>
                  <a:lnTo>
                    <a:pt x="1046670" y="2032"/>
                  </a:lnTo>
                  <a:lnTo>
                    <a:pt x="1046670" y="6985"/>
                  </a:lnTo>
                  <a:lnTo>
                    <a:pt x="1048829" y="9144"/>
                  </a:lnTo>
                  <a:lnTo>
                    <a:pt x="1053909" y="9144"/>
                  </a:lnTo>
                  <a:lnTo>
                    <a:pt x="1055941" y="6985"/>
                  </a:lnTo>
                  <a:lnTo>
                    <a:pt x="1055941" y="2032"/>
                  </a:lnTo>
                  <a:close/>
                </a:path>
                <a:path w="1201420" h="9525">
                  <a:moveTo>
                    <a:pt x="1085024" y="2032"/>
                  </a:moveTo>
                  <a:lnTo>
                    <a:pt x="1082992" y="0"/>
                  </a:lnTo>
                  <a:lnTo>
                    <a:pt x="1077912" y="0"/>
                  </a:lnTo>
                  <a:lnTo>
                    <a:pt x="1075753" y="2032"/>
                  </a:lnTo>
                  <a:lnTo>
                    <a:pt x="1075753" y="6985"/>
                  </a:lnTo>
                  <a:lnTo>
                    <a:pt x="1077912" y="9144"/>
                  </a:lnTo>
                  <a:lnTo>
                    <a:pt x="1082992" y="9144"/>
                  </a:lnTo>
                  <a:lnTo>
                    <a:pt x="1085024" y="6985"/>
                  </a:lnTo>
                  <a:lnTo>
                    <a:pt x="1085024" y="2032"/>
                  </a:lnTo>
                  <a:close/>
                </a:path>
                <a:path w="1201420" h="9525">
                  <a:moveTo>
                    <a:pt x="1114107" y="2032"/>
                  </a:moveTo>
                  <a:lnTo>
                    <a:pt x="1112075" y="0"/>
                  </a:lnTo>
                  <a:lnTo>
                    <a:pt x="1106868" y="0"/>
                  </a:lnTo>
                  <a:lnTo>
                    <a:pt x="1104836" y="2032"/>
                  </a:lnTo>
                  <a:lnTo>
                    <a:pt x="1104836" y="6985"/>
                  </a:lnTo>
                  <a:lnTo>
                    <a:pt x="1106868" y="9144"/>
                  </a:lnTo>
                  <a:lnTo>
                    <a:pt x="1112075" y="9144"/>
                  </a:lnTo>
                  <a:lnTo>
                    <a:pt x="1114107" y="6985"/>
                  </a:lnTo>
                  <a:lnTo>
                    <a:pt x="1114107" y="2032"/>
                  </a:lnTo>
                  <a:close/>
                </a:path>
                <a:path w="1201420" h="9525">
                  <a:moveTo>
                    <a:pt x="1143190" y="2032"/>
                  </a:moveTo>
                  <a:lnTo>
                    <a:pt x="1141158" y="0"/>
                  </a:lnTo>
                  <a:lnTo>
                    <a:pt x="1135951" y="0"/>
                  </a:lnTo>
                  <a:lnTo>
                    <a:pt x="1133919" y="2032"/>
                  </a:lnTo>
                  <a:lnTo>
                    <a:pt x="1133919" y="6985"/>
                  </a:lnTo>
                  <a:lnTo>
                    <a:pt x="1135951" y="9144"/>
                  </a:lnTo>
                  <a:lnTo>
                    <a:pt x="1141158" y="9144"/>
                  </a:lnTo>
                  <a:lnTo>
                    <a:pt x="1143190" y="6985"/>
                  </a:lnTo>
                  <a:lnTo>
                    <a:pt x="1143190" y="2032"/>
                  </a:lnTo>
                  <a:close/>
                </a:path>
                <a:path w="1201420" h="9525">
                  <a:moveTo>
                    <a:pt x="1172273" y="2032"/>
                  </a:moveTo>
                  <a:lnTo>
                    <a:pt x="1170241" y="0"/>
                  </a:lnTo>
                  <a:lnTo>
                    <a:pt x="1165034" y="0"/>
                  </a:lnTo>
                  <a:lnTo>
                    <a:pt x="1163002" y="2032"/>
                  </a:lnTo>
                  <a:lnTo>
                    <a:pt x="1163002" y="6985"/>
                  </a:lnTo>
                  <a:lnTo>
                    <a:pt x="1165034" y="9144"/>
                  </a:lnTo>
                  <a:lnTo>
                    <a:pt x="1170241" y="9144"/>
                  </a:lnTo>
                  <a:lnTo>
                    <a:pt x="1172273" y="6985"/>
                  </a:lnTo>
                  <a:lnTo>
                    <a:pt x="1172273" y="2032"/>
                  </a:lnTo>
                  <a:close/>
                </a:path>
                <a:path w="1201420" h="9525">
                  <a:moveTo>
                    <a:pt x="1201356" y="2032"/>
                  </a:moveTo>
                  <a:lnTo>
                    <a:pt x="1199197" y="0"/>
                  </a:lnTo>
                  <a:lnTo>
                    <a:pt x="1194117" y="0"/>
                  </a:lnTo>
                  <a:lnTo>
                    <a:pt x="1192085" y="2032"/>
                  </a:lnTo>
                  <a:lnTo>
                    <a:pt x="1192085" y="6985"/>
                  </a:lnTo>
                  <a:lnTo>
                    <a:pt x="1194117" y="9144"/>
                  </a:lnTo>
                  <a:lnTo>
                    <a:pt x="1199197" y="9144"/>
                  </a:lnTo>
                  <a:lnTo>
                    <a:pt x="1201356" y="6985"/>
                  </a:lnTo>
                  <a:lnTo>
                    <a:pt x="1201356" y="2032"/>
                  </a:lnTo>
                  <a:close/>
                </a:path>
              </a:pathLst>
            </a:custGeom>
            <a:solidFill>
              <a:srgbClr val="FFFFFF"/>
            </a:solidFill>
          </p:spPr>
          <p:txBody>
            <a:bodyPr wrap="square" lIns="0" tIns="0" rIns="0" bIns="0" rtlCol="0"/>
            <a:lstStyle/>
            <a:p>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g2549afb6dea_4_45"/>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68" name="Google Shape;268;g2549afb6dea_4_45"/>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69" name="Google Shape;269;g2549afb6dea_4_45"/>
          <p:cNvSpPr/>
          <p:nvPr/>
        </p:nvSpPr>
        <p:spPr>
          <a:xfrm>
            <a:off x="117151" y="58668"/>
            <a:ext cx="8781106" cy="922060"/>
          </a:xfrm>
          <a:custGeom>
            <a:avLst/>
            <a:gdLst/>
            <a:ahLst/>
            <a:cxnLst/>
            <a:rect l="l" t="t" r="r" b="b"/>
            <a:pathLst>
              <a:path w="7155180" h="851535" extrusionOk="0">
                <a:moveTo>
                  <a:pt x="7154951" y="0"/>
                </a:moveTo>
                <a:lnTo>
                  <a:pt x="0" y="0"/>
                </a:lnTo>
                <a:lnTo>
                  <a:pt x="0" y="851471"/>
                </a:lnTo>
                <a:lnTo>
                  <a:pt x="7154951" y="851471"/>
                </a:lnTo>
                <a:lnTo>
                  <a:pt x="7154951" y="0"/>
                </a:lnTo>
                <a:close/>
              </a:path>
            </a:pathLst>
          </a:custGeom>
          <a:solidFill>
            <a:srgbClr val="123174"/>
          </a:solidFill>
          <a:ln>
            <a:noFill/>
          </a:ln>
        </p:spPr>
        <p:txBody>
          <a:bodyPr spcFirstLastPara="1" wrap="square" lIns="0" tIns="0" rIns="0" bIns="0" anchor="t" anchorCtr="0">
            <a:noAutofit/>
          </a:bodyPr>
          <a:lstStyle/>
          <a:p>
            <a:pPr algn="r">
              <a:lnSpc>
                <a:spcPct val="100000"/>
              </a:lnSpc>
              <a:spcBef>
                <a:spcPts val="135"/>
              </a:spcBef>
            </a:pPr>
            <a:r>
              <a:rPr lang="it-IT" sz="1400" spc="-85" dirty="0">
                <a:solidFill>
                  <a:srgbClr val="FFFFFF"/>
                </a:solidFill>
                <a:latin typeface="Arial Black"/>
                <a:cs typeface="Arial Black"/>
              </a:rPr>
              <a:t>Dipartimento</a:t>
            </a:r>
            <a:r>
              <a:rPr lang="it-IT" sz="1400" spc="-125" dirty="0">
                <a:solidFill>
                  <a:srgbClr val="FFFFFF"/>
                </a:solidFill>
                <a:latin typeface="Arial Black"/>
                <a:cs typeface="Arial Black"/>
              </a:rPr>
              <a:t> </a:t>
            </a:r>
            <a:r>
              <a:rPr lang="it-IT" sz="1400" spc="-95" dirty="0">
                <a:solidFill>
                  <a:srgbClr val="FFFFFF"/>
                </a:solidFill>
                <a:latin typeface="Arial Black"/>
                <a:cs typeface="Arial Black"/>
              </a:rPr>
              <a:t>di</a:t>
            </a:r>
            <a:r>
              <a:rPr lang="it-IT" sz="1400" spc="-120" dirty="0">
                <a:solidFill>
                  <a:srgbClr val="FFFFFF"/>
                </a:solidFill>
                <a:latin typeface="Arial Black"/>
                <a:cs typeface="Arial Black"/>
              </a:rPr>
              <a:t> </a:t>
            </a:r>
            <a:r>
              <a:rPr lang="it-IT" sz="1400" spc="-30" dirty="0">
                <a:solidFill>
                  <a:srgbClr val="FFFFFF"/>
                </a:solidFill>
                <a:latin typeface="Arial Black"/>
                <a:cs typeface="Arial Black"/>
              </a:rPr>
              <a:t>Prevenzione</a:t>
            </a:r>
            <a:endParaRPr lang="it-IT" sz="1400" dirty="0">
              <a:latin typeface="Arial Black"/>
              <a:cs typeface="Arial Black"/>
            </a:endParaRPr>
          </a:p>
          <a:p>
            <a:pPr algn="r">
              <a:lnSpc>
                <a:spcPct val="100000"/>
              </a:lnSpc>
            </a:pPr>
            <a:r>
              <a:rPr lang="it-IT" sz="1400" spc="-30" dirty="0">
                <a:solidFill>
                  <a:srgbClr val="FFFFFF"/>
                </a:solidFill>
                <a:latin typeface="Arial Black"/>
                <a:cs typeface="Arial Black"/>
              </a:rPr>
              <a:t>SPISAL</a:t>
            </a:r>
            <a:endParaRPr lang="it-IT" sz="1400" dirty="0">
              <a:latin typeface="Arial Black"/>
              <a:cs typeface="Arial Black"/>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sp>
        <p:nvSpPr>
          <p:cNvPr id="270" name="Google Shape;270;g2549afb6dea_4_45"/>
          <p:cNvSpPr/>
          <p:nvPr/>
        </p:nvSpPr>
        <p:spPr>
          <a:xfrm>
            <a:off x="117150" y="158100"/>
            <a:ext cx="91440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dirty="0">
              <a:solidFill>
                <a:schemeClr val="lt1"/>
              </a:solidFill>
              <a:latin typeface="Arial"/>
              <a:ea typeface="Arial"/>
              <a:cs typeface="Arial"/>
              <a:sym typeface="Arial"/>
            </a:endParaRPr>
          </a:p>
        </p:txBody>
      </p:sp>
      <p:pic>
        <p:nvPicPr>
          <p:cNvPr id="271" name="Google Shape;271;g2549afb6dea_4_45"/>
          <p:cNvPicPr preferRelativeResize="0"/>
          <p:nvPr/>
        </p:nvPicPr>
        <p:blipFill rotWithShape="1">
          <a:blip r:embed="rId3">
            <a:alphaModFix/>
          </a:blip>
          <a:srcRect l="30004" t="16613" r="30000" b="12749"/>
          <a:stretch/>
        </p:blipFill>
        <p:spPr>
          <a:xfrm>
            <a:off x="117175" y="578700"/>
            <a:ext cx="1456973" cy="1393800"/>
          </a:xfrm>
          <a:prstGeom prst="rect">
            <a:avLst/>
          </a:prstGeom>
          <a:noFill/>
          <a:ln w="9525" cap="flat" cmpd="sng">
            <a:solidFill>
              <a:schemeClr val="dk1"/>
            </a:solidFill>
            <a:prstDash val="solid"/>
            <a:round/>
            <a:headEnd type="none" w="sm" len="sm"/>
            <a:tailEnd type="none" w="sm" len="sm"/>
          </a:ln>
        </p:spPr>
      </p:pic>
      <p:graphicFrame>
        <p:nvGraphicFramePr>
          <p:cNvPr id="272" name="Google Shape;272;g2549afb6dea_4_45"/>
          <p:cNvGraphicFramePr/>
          <p:nvPr>
            <p:extLst>
              <p:ext uri="{D42A27DB-BD31-4B8C-83A1-F6EECF244321}">
                <p14:modId xmlns:p14="http://schemas.microsoft.com/office/powerpoint/2010/main" val="1672583624"/>
              </p:ext>
            </p:extLst>
          </p:nvPr>
        </p:nvGraphicFramePr>
        <p:xfrm>
          <a:off x="117150" y="2085300"/>
          <a:ext cx="8745825" cy="4480500"/>
        </p:xfrm>
        <a:graphic>
          <a:graphicData uri="http://schemas.openxmlformats.org/drawingml/2006/table">
            <a:tbl>
              <a:tblPr>
                <a:noFill/>
              </a:tblPr>
              <a:tblGrid>
                <a:gridCol w="3289575">
                  <a:extLst>
                    <a:ext uri="{9D8B030D-6E8A-4147-A177-3AD203B41FA5}">
                      <a16:colId xmlns:a16="http://schemas.microsoft.com/office/drawing/2014/main" val="20000"/>
                    </a:ext>
                  </a:extLst>
                </a:gridCol>
                <a:gridCol w="2386875">
                  <a:extLst>
                    <a:ext uri="{9D8B030D-6E8A-4147-A177-3AD203B41FA5}">
                      <a16:colId xmlns:a16="http://schemas.microsoft.com/office/drawing/2014/main" val="20001"/>
                    </a:ext>
                  </a:extLst>
                </a:gridCol>
                <a:gridCol w="3069375">
                  <a:extLst>
                    <a:ext uri="{9D8B030D-6E8A-4147-A177-3AD203B41FA5}">
                      <a16:colId xmlns:a16="http://schemas.microsoft.com/office/drawing/2014/main" val="20002"/>
                    </a:ext>
                  </a:extLst>
                </a:gridCol>
              </a:tblGrid>
              <a:tr h="340650">
                <a:tc>
                  <a:txBody>
                    <a:bodyPr/>
                    <a:lstStyle/>
                    <a:p>
                      <a:pPr marL="0" lvl="0" indent="0" algn="l" rtl="0">
                        <a:spcBef>
                          <a:spcPts val="0"/>
                        </a:spcBef>
                        <a:spcAft>
                          <a:spcPts val="0"/>
                        </a:spcAft>
                        <a:buNone/>
                      </a:pPr>
                      <a:r>
                        <a:rPr lang="it-IT" sz="1800" b="1"/>
                        <a:t>IERI </a:t>
                      </a:r>
                      <a:endParaRPr sz="1800" b="1"/>
                    </a:p>
                  </a:txBody>
                  <a:tcPr marL="91425" marR="91425" marT="91425" marB="91425"/>
                </a:tc>
                <a:tc>
                  <a:txBody>
                    <a:bodyPr/>
                    <a:lstStyle/>
                    <a:p>
                      <a:pPr marL="0" lvl="0" indent="0" algn="l" rtl="0">
                        <a:spcBef>
                          <a:spcPts val="0"/>
                        </a:spcBef>
                        <a:spcAft>
                          <a:spcPts val="0"/>
                        </a:spcAft>
                        <a:buNone/>
                      </a:pPr>
                      <a:r>
                        <a:rPr lang="it-IT" sz="1800" b="1">
                          <a:solidFill>
                            <a:srgbClr val="FF0000"/>
                          </a:solidFill>
                        </a:rPr>
                        <a:t>OGGI</a:t>
                      </a:r>
                      <a:endParaRPr sz="1800" b="1">
                        <a:solidFill>
                          <a:srgbClr val="FF0000"/>
                        </a:solidFill>
                      </a:endParaRPr>
                    </a:p>
                  </a:txBody>
                  <a:tcPr marL="91425" marR="91425" marT="91425" marB="91425"/>
                </a:tc>
                <a:tc>
                  <a:txBody>
                    <a:bodyPr/>
                    <a:lstStyle/>
                    <a:p>
                      <a:pPr marL="0" lvl="0" indent="0" algn="l" rtl="0">
                        <a:spcBef>
                          <a:spcPts val="0"/>
                        </a:spcBef>
                        <a:spcAft>
                          <a:spcPts val="0"/>
                        </a:spcAft>
                        <a:buNone/>
                      </a:pPr>
                      <a:r>
                        <a:rPr lang="it-IT" sz="1800" b="1">
                          <a:solidFill>
                            <a:srgbClr val="38761D"/>
                          </a:solidFill>
                        </a:rPr>
                        <a:t>DOMANI</a:t>
                      </a:r>
                      <a:endParaRPr sz="1800" b="1">
                        <a:solidFill>
                          <a:srgbClr val="38761D"/>
                        </a:solidFill>
                      </a:endParaRPr>
                    </a:p>
                  </a:txBody>
                  <a:tcPr marL="91425" marR="91425" marT="91425" marB="91425"/>
                </a:tc>
                <a:extLst>
                  <a:ext uri="{0D108BD9-81ED-4DB2-BD59-A6C34878D82A}">
                    <a16:rowId xmlns:a16="http://schemas.microsoft.com/office/drawing/2014/main" val="10000"/>
                  </a:ext>
                </a:extLst>
              </a:tr>
              <a:tr h="3279250">
                <a:tc>
                  <a:txBody>
                    <a:bodyPr/>
                    <a:lstStyle/>
                    <a:p>
                      <a:pPr marL="0" lvl="0" indent="0" algn="l" rtl="0">
                        <a:spcBef>
                          <a:spcPts val="0"/>
                        </a:spcBef>
                        <a:spcAft>
                          <a:spcPts val="0"/>
                        </a:spcAft>
                        <a:buNone/>
                      </a:pPr>
                      <a:r>
                        <a:rPr lang="it-IT" sz="1800" dirty="0"/>
                        <a:t>Compito primario del Medico del Lavoro rimuovere i timori e le paure nel gruppo di lavoro (….) che può individuare opportune modifiche dell’organizzazione del lavoro.</a:t>
                      </a:r>
                      <a:endParaRPr sz="1800" dirty="0"/>
                    </a:p>
                    <a:p>
                      <a:pPr marL="0" lvl="0" indent="0" algn="l" rtl="0">
                        <a:spcBef>
                          <a:spcPts val="0"/>
                        </a:spcBef>
                        <a:spcAft>
                          <a:spcPts val="0"/>
                        </a:spcAft>
                        <a:buNone/>
                      </a:pPr>
                      <a:endParaRPr sz="1800" dirty="0">
                        <a:highlight>
                          <a:schemeClr val="lt1"/>
                        </a:highlight>
                      </a:endParaRPr>
                    </a:p>
                    <a:p>
                      <a:pPr marL="0" lvl="0" indent="0" algn="l" rtl="0">
                        <a:spcBef>
                          <a:spcPts val="0"/>
                        </a:spcBef>
                        <a:spcAft>
                          <a:spcPts val="0"/>
                        </a:spcAft>
                        <a:buNone/>
                      </a:pPr>
                      <a:r>
                        <a:rPr lang="it-IT" sz="1800" dirty="0">
                          <a:solidFill>
                            <a:schemeClr val="dk1"/>
                          </a:solidFill>
                          <a:highlight>
                            <a:schemeClr val="lt1"/>
                          </a:highlight>
                        </a:rPr>
                        <a:t>(...) stabilire una stretta collaborazione operativa fra il Servizio di Igiene Mentale e il medico del lavoro, discutendo anche i risultati della terapia e gli altri aspetti ambientali non solo lavorativi</a:t>
                      </a:r>
                      <a:endParaRPr sz="1800" dirty="0"/>
                    </a:p>
                  </a:txBody>
                  <a:tcPr marL="91425" marR="91425" marT="91425" marB="91425"/>
                </a:tc>
                <a:tc>
                  <a:txBody>
                    <a:bodyPr/>
                    <a:lstStyle/>
                    <a:p>
                      <a:pPr marL="0" lvl="0" indent="0" algn="l" rtl="0">
                        <a:spcBef>
                          <a:spcPts val="0"/>
                        </a:spcBef>
                        <a:spcAft>
                          <a:spcPts val="0"/>
                        </a:spcAft>
                        <a:buNone/>
                      </a:pPr>
                      <a:r>
                        <a:rPr lang="it-IT" sz="1800" dirty="0"/>
                        <a:t>SPISAL può fornire </a:t>
                      </a:r>
                      <a:r>
                        <a:rPr lang="it-IT" sz="1800" u="sng" dirty="0"/>
                        <a:t>assistenza</a:t>
                      </a:r>
                      <a:r>
                        <a:rPr lang="it-IT" sz="1800" dirty="0"/>
                        <a:t> alle aziende per individuare modifiche funzionali dell’organizzazione del lavoro, volte ad un maggior benessere per tutte le lavoratrici ed i lavoratori</a:t>
                      </a:r>
                      <a:endParaRPr sz="1800" dirty="0"/>
                    </a:p>
                    <a:p>
                      <a:pPr marL="0" lvl="0" indent="0" algn="l" rtl="0">
                        <a:spcBef>
                          <a:spcPts val="0"/>
                        </a:spcBef>
                        <a:spcAft>
                          <a:spcPts val="0"/>
                        </a:spcAft>
                        <a:buNone/>
                      </a:pPr>
                      <a:endParaRPr sz="1800" dirty="0"/>
                    </a:p>
                    <a:p>
                      <a:pPr marL="0" lvl="0" indent="0" algn="l" rtl="0">
                        <a:spcBef>
                          <a:spcPts val="0"/>
                        </a:spcBef>
                        <a:spcAft>
                          <a:spcPts val="0"/>
                        </a:spcAft>
                        <a:buNone/>
                      </a:pPr>
                      <a:endParaRPr sz="1800" dirty="0"/>
                    </a:p>
                  </a:txBody>
                  <a:tcPr marL="91425" marR="91425" marT="91425" marB="91425"/>
                </a:tc>
                <a:tc>
                  <a:txBody>
                    <a:bodyPr/>
                    <a:lstStyle/>
                    <a:p>
                      <a:pPr marL="0" lvl="0" indent="0" algn="l" rtl="0">
                        <a:spcBef>
                          <a:spcPts val="0"/>
                        </a:spcBef>
                        <a:spcAft>
                          <a:spcPts val="0"/>
                        </a:spcAft>
                        <a:buNone/>
                      </a:pPr>
                      <a:r>
                        <a:rPr lang="it-IT" sz="1800" dirty="0"/>
                        <a:t>SPISAL e i Medici del Lavoro Aziendali potrebbero attraverso una maggior </a:t>
                      </a:r>
                      <a:r>
                        <a:rPr lang="it-IT" sz="1800" u="sng" dirty="0"/>
                        <a:t>sinergia e collaborazione</a:t>
                      </a:r>
                      <a:r>
                        <a:rPr lang="it-IT" sz="1800" dirty="0"/>
                        <a:t>, prevenire situazioni di disagio lavorativo, discriminazioni, molestie e violenze, </a:t>
                      </a:r>
                      <a:r>
                        <a:rPr lang="it-IT" sz="1800" dirty="0" err="1"/>
                        <a:t>costrittività</a:t>
                      </a:r>
                      <a:r>
                        <a:rPr lang="it-IT" sz="1800" dirty="0"/>
                        <a:t> organizzative, …</a:t>
                      </a:r>
                      <a:endParaRPr sz="1800" dirty="0"/>
                    </a:p>
                  </a:txBody>
                  <a:tcPr marL="91425" marR="91425" marT="91425" marB="91425"/>
                </a:tc>
                <a:extLst>
                  <a:ext uri="{0D108BD9-81ED-4DB2-BD59-A6C34878D82A}">
                    <a16:rowId xmlns:a16="http://schemas.microsoft.com/office/drawing/2014/main" val="10001"/>
                  </a:ext>
                </a:extLst>
              </a:tr>
            </a:tbl>
          </a:graphicData>
        </a:graphic>
      </p:graphicFrame>
      <p:pic>
        <p:nvPicPr>
          <p:cNvPr id="273" name="Google Shape;273;g2549afb6dea_4_45"/>
          <p:cNvPicPr preferRelativeResize="0"/>
          <p:nvPr/>
        </p:nvPicPr>
        <p:blipFill rotWithShape="1">
          <a:blip r:embed="rId4">
            <a:alphaModFix/>
          </a:blip>
          <a:srcRect l="12548" t="40663" r="29193" b="34930"/>
          <a:stretch/>
        </p:blipFill>
        <p:spPr>
          <a:xfrm>
            <a:off x="1678475" y="578701"/>
            <a:ext cx="6142022" cy="1393800"/>
          </a:xfrm>
          <a:prstGeom prst="rect">
            <a:avLst/>
          </a:prstGeom>
          <a:noFill/>
          <a:ln>
            <a:noFill/>
          </a:ln>
        </p:spPr>
      </p:pic>
      <p:grpSp>
        <p:nvGrpSpPr>
          <p:cNvPr id="2" name="object 3">
            <a:extLst>
              <a:ext uri="{FF2B5EF4-FFF2-40B4-BE49-F238E27FC236}">
                <a16:creationId xmlns:a16="http://schemas.microsoft.com/office/drawing/2014/main" id="{DB092581-9F8E-F486-FE6A-32B09CDBE8E1}"/>
              </a:ext>
            </a:extLst>
          </p:cNvPr>
          <p:cNvGrpSpPr/>
          <p:nvPr/>
        </p:nvGrpSpPr>
        <p:grpSpPr>
          <a:xfrm>
            <a:off x="223583" y="246701"/>
            <a:ext cx="1212215" cy="569595"/>
            <a:chOff x="223583" y="246701"/>
            <a:chExt cx="1212215" cy="569595"/>
          </a:xfrm>
        </p:grpSpPr>
        <p:sp>
          <p:nvSpPr>
            <p:cNvPr id="3" name="object 4">
              <a:extLst>
                <a:ext uri="{FF2B5EF4-FFF2-40B4-BE49-F238E27FC236}">
                  <a16:creationId xmlns:a16="http://schemas.microsoft.com/office/drawing/2014/main" id="{3BD14B83-8F69-5F15-E870-5673AFF024A0}"/>
                </a:ext>
              </a:extLst>
            </p:cNvPr>
            <p:cNvSpPr/>
            <p:nvPr/>
          </p:nvSpPr>
          <p:spPr>
            <a:xfrm>
              <a:off x="734009" y="410844"/>
              <a:ext cx="702310" cy="288290"/>
            </a:xfrm>
            <a:custGeom>
              <a:avLst/>
              <a:gdLst/>
              <a:ahLst/>
              <a:cxnLst/>
              <a:rect l="l" t="t" r="r" b="b"/>
              <a:pathLst>
                <a:path w="702310" h="288290">
                  <a:moveTo>
                    <a:pt x="131191" y="3810"/>
                  </a:moveTo>
                  <a:lnTo>
                    <a:pt x="93484" y="3810"/>
                  </a:lnTo>
                  <a:lnTo>
                    <a:pt x="93484" y="207899"/>
                  </a:lnTo>
                  <a:lnTo>
                    <a:pt x="93129" y="220345"/>
                  </a:lnTo>
                  <a:lnTo>
                    <a:pt x="87947" y="244094"/>
                  </a:lnTo>
                  <a:lnTo>
                    <a:pt x="65773" y="252730"/>
                  </a:lnTo>
                  <a:lnTo>
                    <a:pt x="58064" y="252095"/>
                  </a:lnTo>
                  <a:lnTo>
                    <a:pt x="40805" y="236474"/>
                  </a:lnTo>
                  <a:lnTo>
                    <a:pt x="38036" y="216281"/>
                  </a:lnTo>
                  <a:lnTo>
                    <a:pt x="37680" y="202438"/>
                  </a:lnTo>
                  <a:lnTo>
                    <a:pt x="37680" y="3810"/>
                  </a:lnTo>
                  <a:lnTo>
                    <a:pt x="0" y="3810"/>
                  </a:lnTo>
                  <a:lnTo>
                    <a:pt x="0" y="202438"/>
                  </a:lnTo>
                  <a:lnTo>
                    <a:pt x="673" y="223520"/>
                  </a:lnTo>
                  <a:lnTo>
                    <a:pt x="6121" y="254635"/>
                  </a:lnTo>
                  <a:lnTo>
                    <a:pt x="20167" y="274955"/>
                  </a:lnTo>
                  <a:lnTo>
                    <a:pt x="47231" y="286766"/>
                  </a:lnTo>
                  <a:lnTo>
                    <a:pt x="65036" y="288290"/>
                  </a:lnTo>
                  <a:lnTo>
                    <a:pt x="81368" y="287147"/>
                  </a:lnTo>
                  <a:lnTo>
                    <a:pt x="107340" y="277876"/>
                  </a:lnTo>
                  <a:lnTo>
                    <a:pt x="123190" y="259969"/>
                  </a:lnTo>
                  <a:lnTo>
                    <a:pt x="130302" y="228854"/>
                  </a:lnTo>
                  <a:lnTo>
                    <a:pt x="131191" y="207899"/>
                  </a:lnTo>
                  <a:lnTo>
                    <a:pt x="131191" y="3810"/>
                  </a:lnTo>
                  <a:close/>
                </a:path>
                <a:path w="702310" h="288290">
                  <a:moveTo>
                    <a:pt x="275285" y="252095"/>
                  </a:moveTo>
                  <a:lnTo>
                    <a:pt x="212471" y="252095"/>
                  </a:lnTo>
                  <a:lnTo>
                    <a:pt x="212471" y="4445"/>
                  </a:lnTo>
                  <a:lnTo>
                    <a:pt x="174028" y="4445"/>
                  </a:lnTo>
                  <a:lnTo>
                    <a:pt x="174028" y="252095"/>
                  </a:lnTo>
                  <a:lnTo>
                    <a:pt x="174028" y="285115"/>
                  </a:lnTo>
                  <a:lnTo>
                    <a:pt x="275285" y="285115"/>
                  </a:lnTo>
                  <a:lnTo>
                    <a:pt x="275285" y="252095"/>
                  </a:lnTo>
                  <a:close/>
                </a:path>
                <a:path w="702310" h="288290">
                  <a:moveTo>
                    <a:pt x="411264" y="213995"/>
                  </a:moveTo>
                  <a:lnTo>
                    <a:pt x="402767" y="173482"/>
                  </a:lnTo>
                  <a:lnTo>
                    <a:pt x="370801" y="132842"/>
                  </a:lnTo>
                  <a:lnTo>
                    <a:pt x="359219" y="121285"/>
                  </a:lnTo>
                  <a:lnTo>
                    <a:pt x="350012" y="111379"/>
                  </a:lnTo>
                  <a:lnTo>
                    <a:pt x="338455" y="96901"/>
                  </a:lnTo>
                  <a:lnTo>
                    <a:pt x="332041" y="78613"/>
                  </a:lnTo>
                  <a:lnTo>
                    <a:pt x="331622" y="71501"/>
                  </a:lnTo>
                  <a:lnTo>
                    <a:pt x="332219" y="63627"/>
                  </a:lnTo>
                  <a:lnTo>
                    <a:pt x="341223" y="44831"/>
                  </a:lnTo>
                  <a:lnTo>
                    <a:pt x="358762" y="34925"/>
                  </a:lnTo>
                  <a:lnTo>
                    <a:pt x="365988" y="34290"/>
                  </a:lnTo>
                  <a:lnTo>
                    <a:pt x="373227" y="35052"/>
                  </a:lnTo>
                  <a:lnTo>
                    <a:pt x="380911" y="37338"/>
                  </a:lnTo>
                  <a:lnTo>
                    <a:pt x="389026" y="41148"/>
                  </a:lnTo>
                  <a:lnTo>
                    <a:pt x="397586" y="46609"/>
                  </a:lnTo>
                  <a:lnTo>
                    <a:pt x="397586" y="9652"/>
                  </a:lnTo>
                  <a:lnTo>
                    <a:pt x="388137" y="5461"/>
                  </a:lnTo>
                  <a:lnTo>
                    <a:pt x="378460" y="2413"/>
                  </a:lnTo>
                  <a:lnTo>
                    <a:pt x="368554" y="635"/>
                  </a:lnTo>
                  <a:lnTo>
                    <a:pt x="358419" y="0"/>
                  </a:lnTo>
                  <a:lnTo>
                    <a:pt x="344373" y="1270"/>
                  </a:lnTo>
                  <a:lnTo>
                    <a:pt x="320814" y="11049"/>
                  </a:lnTo>
                  <a:lnTo>
                    <a:pt x="303695" y="29972"/>
                  </a:lnTo>
                  <a:lnTo>
                    <a:pt x="295008" y="56134"/>
                  </a:lnTo>
                  <a:lnTo>
                    <a:pt x="293928" y="71755"/>
                  </a:lnTo>
                  <a:lnTo>
                    <a:pt x="294474" y="83439"/>
                  </a:lnTo>
                  <a:lnTo>
                    <a:pt x="298907" y="103632"/>
                  </a:lnTo>
                  <a:lnTo>
                    <a:pt x="308660" y="121031"/>
                  </a:lnTo>
                  <a:lnTo>
                    <a:pt x="322135" y="136906"/>
                  </a:lnTo>
                  <a:lnTo>
                    <a:pt x="349859" y="165227"/>
                  </a:lnTo>
                  <a:lnTo>
                    <a:pt x="362521" y="180340"/>
                  </a:lnTo>
                  <a:lnTo>
                    <a:pt x="371856" y="199517"/>
                  </a:lnTo>
                  <a:lnTo>
                    <a:pt x="373570" y="213995"/>
                  </a:lnTo>
                  <a:lnTo>
                    <a:pt x="373011" y="222377"/>
                  </a:lnTo>
                  <a:lnTo>
                    <a:pt x="364693" y="241935"/>
                  </a:lnTo>
                  <a:lnTo>
                    <a:pt x="347535" y="251587"/>
                  </a:lnTo>
                  <a:lnTo>
                    <a:pt x="340118" y="252222"/>
                  </a:lnTo>
                  <a:lnTo>
                    <a:pt x="331482" y="251333"/>
                  </a:lnTo>
                  <a:lnTo>
                    <a:pt x="322376" y="248539"/>
                  </a:lnTo>
                  <a:lnTo>
                    <a:pt x="312813" y="243967"/>
                  </a:lnTo>
                  <a:lnTo>
                    <a:pt x="302793" y="237490"/>
                  </a:lnTo>
                  <a:lnTo>
                    <a:pt x="302793" y="274955"/>
                  </a:lnTo>
                  <a:lnTo>
                    <a:pt x="311924" y="280797"/>
                  </a:lnTo>
                  <a:lnTo>
                    <a:pt x="321957" y="284988"/>
                  </a:lnTo>
                  <a:lnTo>
                    <a:pt x="332892" y="287401"/>
                  </a:lnTo>
                  <a:lnTo>
                    <a:pt x="344741" y="288290"/>
                  </a:lnTo>
                  <a:lnTo>
                    <a:pt x="358673" y="287020"/>
                  </a:lnTo>
                  <a:lnTo>
                    <a:pt x="382612" y="276733"/>
                  </a:lnTo>
                  <a:lnTo>
                    <a:pt x="400761" y="256413"/>
                  </a:lnTo>
                  <a:lnTo>
                    <a:pt x="410095" y="229616"/>
                  </a:lnTo>
                  <a:lnTo>
                    <a:pt x="411264" y="213995"/>
                  </a:lnTo>
                  <a:close/>
                </a:path>
                <a:path w="702310" h="288290">
                  <a:moveTo>
                    <a:pt x="551357" y="213995"/>
                  </a:moveTo>
                  <a:lnTo>
                    <a:pt x="537641" y="164465"/>
                  </a:lnTo>
                  <a:lnTo>
                    <a:pt x="499262" y="121158"/>
                  </a:lnTo>
                  <a:lnTo>
                    <a:pt x="490042" y="111379"/>
                  </a:lnTo>
                  <a:lnTo>
                    <a:pt x="478497" y="96901"/>
                  </a:lnTo>
                  <a:lnTo>
                    <a:pt x="472084" y="78613"/>
                  </a:lnTo>
                  <a:lnTo>
                    <a:pt x="471652" y="71501"/>
                  </a:lnTo>
                  <a:lnTo>
                    <a:pt x="472262" y="63627"/>
                  </a:lnTo>
                  <a:lnTo>
                    <a:pt x="481266" y="44831"/>
                  </a:lnTo>
                  <a:lnTo>
                    <a:pt x="498792" y="34925"/>
                  </a:lnTo>
                  <a:lnTo>
                    <a:pt x="506031" y="34290"/>
                  </a:lnTo>
                  <a:lnTo>
                    <a:pt x="513270" y="35052"/>
                  </a:lnTo>
                  <a:lnTo>
                    <a:pt x="520941" y="37338"/>
                  </a:lnTo>
                  <a:lnTo>
                    <a:pt x="529069" y="41148"/>
                  </a:lnTo>
                  <a:lnTo>
                    <a:pt x="537641" y="46609"/>
                  </a:lnTo>
                  <a:lnTo>
                    <a:pt x="537641" y="9652"/>
                  </a:lnTo>
                  <a:lnTo>
                    <a:pt x="528180" y="5461"/>
                  </a:lnTo>
                  <a:lnTo>
                    <a:pt x="518502" y="2413"/>
                  </a:lnTo>
                  <a:lnTo>
                    <a:pt x="508596" y="635"/>
                  </a:lnTo>
                  <a:lnTo>
                    <a:pt x="498449" y="0"/>
                  </a:lnTo>
                  <a:lnTo>
                    <a:pt x="471893" y="4953"/>
                  </a:lnTo>
                  <a:lnTo>
                    <a:pt x="451332" y="19558"/>
                  </a:lnTo>
                  <a:lnTo>
                    <a:pt x="438302" y="42164"/>
                  </a:lnTo>
                  <a:lnTo>
                    <a:pt x="433959" y="71755"/>
                  </a:lnTo>
                  <a:lnTo>
                    <a:pt x="434517" y="83439"/>
                  </a:lnTo>
                  <a:lnTo>
                    <a:pt x="438950" y="103632"/>
                  </a:lnTo>
                  <a:lnTo>
                    <a:pt x="448703" y="121031"/>
                  </a:lnTo>
                  <a:lnTo>
                    <a:pt x="462178" y="136906"/>
                  </a:lnTo>
                  <a:lnTo>
                    <a:pt x="489902" y="165227"/>
                  </a:lnTo>
                  <a:lnTo>
                    <a:pt x="502564" y="180340"/>
                  </a:lnTo>
                  <a:lnTo>
                    <a:pt x="511886" y="199517"/>
                  </a:lnTo>
                  <a:lnTo>
                    <a:pt x="513600" y="213995"/>
                  </a:lnTo>
                  <a:lnTo>
                    <a:pt x="513041" y="222377"/>
                  </a:lnTo>
                  <a:lnTo>
                    <a:pt x="504736" y="241935"/>
                  </a:lnTo>
                  <a:lnTo>
                    <a:pt x="487578" y="251587"/>
                  </a:lnTo>
                  <a:lnTo>
                    <a:pt x="480161" y="252222"/>
                  </a:lnTo>
                  <a:lnTo>
                    <a:pt x="471512" y="251333"/>
                  </a:lnTo>
                  <a:lnTo>
                    <a:pt x="462419" y="248539"/>
                  </a:lnTo>
                  <a:lnTo>
                    <a:pt x="452856" y="243967"/>
                  </a:lnTo>
                  <a:lnTo>
                    <a:pt x="442836" y="237490"/>
                  </a:lnTo>
                  <a:lnTo>
                    <a:pt x="442836" y="274955"/>
                  </a:lnTo>
                  <a:lnTo>
                    <a:pt x="451967" y="280797"/>
                  </a:lnTo>
                  <a:lnTo>
                    <a:pt x="462000" y="284988"/>
                  </a:lnTo>
                  <a:lnTo>
                    <a:pt x="472935" y="287401"/>
                  </a:lnTo>
                  <a:lnTo>
                    <a:pt x="484771" y="288290"/>
                  </a:lnTo>
                  <a:lnTo>
                    <a:pt x="498716" y="287020"/>
                  </a:lnTo>
                  <a:lnTo>
                    <a:pt x="522643" y="276733"/>
                  </a:lnTo>
                  <a:lnTo>
                    <a:pt x="540816" y="256413"/>
                  </a:lnTo>
                  <a:lnTo>
                    <a:pt x="550087" y="229616"/>
                  </a:lnTo>
                  <a:lnTo>
                    <a:pt x="551357" y="213995"/>
                  </a:lnTo>
                  <a:close/>
                </a:path>
                <a:path w="702310" h="288290">
                  <a:moveTo>
                    <a:pt x="701725" y="205613"/>
                  </a:moveTo>
                  <a:lnTo>
                    <a:pt x="701217" y="191262"/>
                  </a:lnTo>
                  <a:lnTo>
                    <a:pt x="697407" y="168783"/>
                  </a:lnTo>
                  <a:lnTo>
                    <a:pt x="683437" y="148336"/>
                  </a:lnTo>
                  <a:lnTo>
                    <a:pt x="666546" y="139827"/>
                  </a:lnTo>
                  <a:lnTo>
                    <a:pt x="675055" y="135763"/>
                  </a:lnTo>
                  <a:lnTo>
                    <a:pt x="691565" y="118491"/>
                  </a:lnTo>
                  <a:lnTo>
                    <a:pt x="696518" y="100330"/>
                  </a:lnTo>
                  <a:lnTo>
                    <a:pt x="698169" y="73406"/>
                  </a:lnTo>
                  <a:lnTo>
                    <a:pt x="697280" y="55626"/>
                  </a:lnTo>
                  <a:lnTo>
                    <a:pt x="690041" y="27940"/>
                  </a:lnTo>
                  <a:lnTo>
                    <a:pt x="675436" y="10287"/>
                  </a:lnTo>
                  <a:lnTo>
                    <a:pt x="652576" y="1524"/>
                  </a:lnTo>
                  <a:lnTo>
                    <a:pt x="637971" y="381"/>
                  </a:lnTo>
                  <a:lnTo>
                    <a:pt x="617905" y="2667"/>
                  </a:lnTo>
                  <a:lnTo>
                    <a:pt x="598347" y="13208"/>
                  </a:lnTo>
                  <a:lnTo>
                    <a:pt x="586282" y="33147"/>
                  </a:lnTo>
                  <a:lnTo>
                    <a:pt x="581964" y="54356"/>
                  </a:lnTo>
                  <a:lnTo>
                    <a:pt x="581202" y="71755"/>
                  </a:lnTo>
                  <a:lnTo>
                    <a:pt x="581202" y="79248"/>
                  </a:lnTo>
                  <a:lnTo>
                    <a:pt x="617778" y="79248"/>
                  </a:lnTo>
                  <a:lnTo>
                    <a:pt x="617651" y="70612"/>
                  </a:lnTo>
                  <a:lnTo>
                    <a:pt x="619048" y="54356"/>
                  </a:lnTo>
                  <a:lnTo>
                    <a:pt x="623112" y="42672"/>
                  </a:lnTo>
                  <a:lnTo>
                    <a:pt x="630097" y="35687"/>
                  </a:lnTo>
                  <a:lnTo>
                    <a:pt x="639749" y="33274"/>
                  </a:lnTo>
                  <a:lnTo>
                    <a:pt x="649528" y="36068"/>
                  </a:lnTo>
                  <a:lnTo>
                    <a:pt x="656513" y="44196"/>
                  </a:lnTo>
                  <a:lnTo>
                    <a:pt x="660704" y="57912"/>
                  </a:lnTo>
                  <a:lnTo>
                    <a:pt x="662101" y="76962"/>
                  </a:lnTo>
                  <a:lnTo>
                    <a:pt x="661593" y="89154"/>
                  </a:lnTo>
                  <a:lnTo>
                    <a:pt x="654227" y="112903"/>
                  </a:lnTo>
                  <a:lnTo>
                    <a:pt x="634161" y="121666"/>
                  </a:lnTo>
                  <a:lnTo>
                    <a:pt x="623874" y="122301"/>
                  </a:lnTo>
                  <a:lnTo>
                    <a:pt x="618540" y="122301"/>
                  </a:lnTo>
                  <a:lnTo>
                    <a:pt x="618540" y="155067"/>
                  </a:lnTo>
                  <a:lnTo>
                    <a:pt x="628446" y="154178"/>
                  </a:lnTo>
                  <a:lnTo>
                    <a:pt x="636955" y="154813"/>
                  </a:lnTo>
                  <a:lnTo>
                    <a:pt x="654608" y="165481"/>
                  </a:lnTo>
                  <a:lnTo>
                    <a:pt x="661974" y="190500"/>
                  </a:lnTo>
                  <a:lnTo>
                    <a:pt x="662482" y="202311"/>
                  </a:lnTo>
                  <a:lnTo>
                    <a:pt x="662355" y="209169"/>
                  </a:lnTo>
                  <a:lnTo>
                    <a:pt x="660196" y="231394"/>
                  </a:lnTo>
                  <a:lnTo>
                    <a:pt x="651433" y="250063"/>
                  </a:lnTo>
                  <a:lnTo>
                    <a:pt x="635685" y="254762"/>
                  </a:lnTo>
                  <a:lnTo>
                    <a:pt x="630478" y="254254"/>
                  </a:lnTo>
                  <a:lnTo>
                    <a:pt x="615492" y="241554"/>
                  </a:lnTo>
                  <a:lnTo>
                    <a:pt x="611809" y="223266"/>
                  </a:lnTo>
                  <a:lnTo>
                    <a:pt x="612190" y="214249"/>
                  </a:lnTo>
                  <a:lnTo>
                    <a:pt x="576249" y="214249"/>
                  </a:lnTo>
                  <a:lnTo>
                    <a:pt x="585393" y="264160"/>
                  </a:lnTo>
                  <a:lnTo>
                    <a:pt x="634796" y="288036"/>
                  </a:lnTo>
                  <a:lnTo>
                    <a:pt x="650798" y="286766"/>
                  </a:lnTo>
                  <a:lnTo>
                    <a:pt x="676198" y="276860"/>
                  </a:lnTo>
                  <a:lnTo>
                    <a:pt x="692581" y="256667"/>
                  </a:lnTo>
                  <a:lnTo>
                    <a:pt x="700709" y="225425"/>
                  </a:lnTo>
                  <a:lnTo>
                    <a:pt x="701725" y="205613"/>
                  </a:lnTo>
                  <a:close/>
                </a:path>
              </a:pathLst>
            </a:custGeom>
            <a:solidFill>
              <a:srgbClr val="FFFFFF"/>
            </a:solidFill>
          </p:spPr>
          <p:txBody>
            <a:bodyPr wrap="square" lIns="0" tIns="0" rIns="0" bIns="0" rtlCol="0"/>
            <a:lstStyle/>
            <a:p>
              <a:endParaRPr/>
            </a:p>
          </p:txBody>
        </p:sp>
        <p:pic>
          <p:nvPicPr>
            <p:cNvPr id="4" name="object 5">
              <a:extLst>
                <a:ext uri="{FF2B5EF4-FFF2-40B4-BE49-F238E27FC236}">
                  <a16:creationId xmlns:a16="http://schemas.microsoft.com/office/drawing/2014/main" id="{6FAAC4BB-D018-211D-356E-511E65B1C5A5}"/>
                </a:ext>
              </a:extLst>
            </p:cNvPr>
            <p:cNvPicPr/>
            <p:nvPr/>
          </p:nvPicPr>
          <p:blipFill>
            <a:blip r:embed="rId5" cstate="print"/>
            <a:stretch>
              <a:fillRect/>
            </a:stretch>
          </p:blipFill>
          <p:spPr>
            <a:xfrm>
              <a:off x="245744" y="422008"/>
              <a:ext cx="376224" cy="383044"/>
            </a:xfrm>
            <a:prstGeom prst="rect">
              <a:avLst/>
            </a:prstGeom>
          </p:spPr>
        </p:pic>
        <p:sp>
          <p:nvSpPr>
            <p:cNvPr id="5" name="object 6">
              <a:extLst>
                <a:ext uri="{FF2B5EF4-FFF2-40B4-BE49-F238E27FC236}">
                  <a16:creationId xmlns:a16="http://schemas.microsoft.com/office/drawing/2014/main" id="{ABA33F8A-17A2-ECE9-F7C2-3D53E1C2938E}"/>
                </a:ext>
              </a:extLst>
            </p:cNvPr>
            <p:cNvSpPr/>
            <p:nvPr/>
          </p:nvSpPr>
          <p:spPr>
            <a:xfrm>
              <a:off x="239395" y="414273"/>
              <a:ext cx="390525" cy="401955"/>
            </a:xfrm>
            <a:custGeom>
              <a:avLst/>
              <a:gdLst/>
              <a:ahLst/>
              <a:cxnLst/>
              <a:rect l="l" t="t" r="r" b="b"/>
              <a:pathLst>
                <a:path w="390525" h="401955">
                  <a:moveTo>
                    <a:pt x="376643" y="368554"/>
                  </a:moveTo>
                  <a:lnTo>
                    <a:pt x="371817" y="372618"/>
                  </a:lnTo>
                  <a:lnTo>
                    <a:pt x="375513" y="371602"/>
                  </a:lnTo>
                  <a:lnTo>
                    <a:pt x="376643" y="368554"/>
                  </a:lnTo>
                  <a:close/>
                </a:path>
                <a:path w="390525" h="401955">
                  <a:moveTo>
                    <a:pt x="390423" y="508"/>
                  </a:moveTo>
                  <a:lnTo>
                    <a:pt x="0" y="0"/>
                  </a:lnTo>
                  <a:lnTo>
                    <a:pt x="63" y="334518"/>
                  </a:lnTo>
                  <a:lnTo>
                    <a:pt x="393" y="342138"/>
                  </a:lnTo>
                  <a:lnTo>
                    <a:pt x="4813" y="361061"/>
                  </a:lnTo>
                  <a:lnTo>
                    <a:pt x="26492" y="378968"/>
                  </a:lnTo>
                  <a:lnTo>
                    <a:pt x="53721" y="382016"/>
                  </a:lnTo>
                  <a:lnTo>
                    <a:pt x="85293" y="382143"/>
                  </a:lnTo>
                  <a:lnTo>
                    <a:pt x="111823" y="382524"/>
                  </a:lnTo>
                  <a:lnTo>
                    <a:pt x="133832" y="383286"/>
                  </a:lnTo>
                  <a:lnTo>
                    <a:pt x="165823" y="386715"/>
                  </a:lnTo>
                  <a:lnTo>
                    <a:pt x="185813" y="393446"/>
                  </a:lnTo>
                  <a:lnTo>
                    <a:pt x="196265" y="401574"/>
                  </a:lnTo>
                  <a:lnTo>
                    <a:pt x="199224" y="398653"/>
                  </a:lnTo>
                  <a:lnTo>
                    <a:pt x="240690" y="384556"/>
                  </a:lnTo>
                  <a:lnTo>
                    <a:pt x="280822" y="382524"/>
                  </a:lnTo>
                  <a:lnTo>
                    <a:pt x="348310" y="382016"/>
                  </a:lnTo>
                  <a:lnTo>
                    <a:pt x="366001" y="377571"/>
                  </a:lnTo>
                  <a:lnTo>
                    <a:pt x="371817" y="372618"/>
                  </a:lnTo>
                  <a:lnTo>
                    <a:pt x="363207" y="374904"/>
                  </a:lnTo>
                  <a:lnTo>
                    <a:pt x="339242" y="372364"/>
                  </a:lnTo>
                  <a:lnTo>
                    <a:pt x="280339" y="372872"/>
                  </a:lnTo>
                  <a:lnTo>
                    <a:pt x="225234" y="377063"/>
                  </a:lnTo>
                  <a:lnTo>
                    <a:pt x="196265" y="388620"/>
                  </a:lnTo>
                  <a:lnTo>
                    <a:pt x="188277" y="383667"/>
                  </a:lnTo>
                  <a:lnTo>
                    <a:pt x="134378" y="373634"/>
                  </a:lnTo>
                  <a:lnTo>
                    <a:pt x="85369" y="372491"/>
                  </a:lnTo>
                  <a:lnTo>
                    <a:pt x="53721" y="372364"/>
                  </a:lnTo>
                  <a:lnTo>
                    <a:pt x="41833" y="371602"/>
                  </a:lnTo>
                  <a:lnTo>
                    <a:pt x="20294" y="360807"/>
                  </a:lnTo>
                  <a:lnTo>
                    <a:pt x="13398" y="338963"/>
                  </a:lnTo>
                  <a:lnTo>
                    <a:pt x="13233" y="334518"/>
                  </a:lnTo>
                  <a:lnTo>
                    <a:pt x="13538" y="334518"/>
                  </a:lnTo>
                  <a:lnTo>
                    <a:pt x="13538" y="9652"/>
                  </a:lnTo>
                  <a:lnTo>
                    <a:pt x="380695" y="10033"/>
                  </a:lnTo>
                  <a:lnTo>
                    <a:pt x="380695" y="333629"/>
                  </a:lnTo>
                  <a:lnTo>
                    <a:pt x="380047" y="359156"/>
                  </a:lnTo>
                  <a:lnTo>
                    <a:pt x="376643" y="368554"/>
                  </a:lnTo>
                  <a:lnTo>
                    <a:pt x="382892" y="363220"/>
                  </a:lnTo>
                  <a:lnTo>
                    <a:pt x="390423" y="333629"/>
                  </a:lnTo>
                  <a:lnTo>
                    <a:pt x="390423" y="508"/>
                  </a:lnTo>
                  <a:close/>
                </a:path>
              </a:pathLst>
            </a:custGeom>
            <a:solidFill>
              <a:srgbClr val="DEBD00"/>
            </a:solidFill>
          </p:spPr>
          <p:txBody>
            <a:bodyPr wrap="square" lIns="0" tIns="0" rIns="0" bIns="0" rtlCol="0"/>
            <a:lstStyle/>
            <a:p>
              <a:endParaRPr/>
            </a:p>
          </p:txBody>
        </p:sp>
        <p:pic>
          <p:nvPicPr>
            <p:cNvPr id="6" name="object 7">
              <a:extLst>
                <a:ext uri="{FF2B5EF4-FFF2-40B4-BE49-F238E27FC236}">
                  <a16:creationId xmlns:a16="http://schemas.microsoft.com/office/drawing/2014/main" id="{224883EC-8286-E27E-1E54-2BAD5C167890}"/>
                </a:ext>
              </a:extLst>
            </p:cNvPr>
            <p:cNvPicPr/>
            <p:nvPr/>
          </p:nvPicPr>
          <p:blipFill>
            <a:blip r:embed="rId6" cstate="print"/>
            <a:stretch>
              <a:fillRect/>
            </a:stretch>
          </p:blipFill>
          <p:spPr>
            <a:xfrm>
              <a:off x="240842" y="246701"/>
              <a:ext cx="191985" cy="68004"/>
            </a:xfrm>
            <a:prstGeom prst="rect">
              <a:avLst/>
            </a:prstGeom>
          </p:spPr>
        </p:pic>
        <p:pic>
          <p:nvPicPr>
            <p:cNvPr id="7" name="object 8">
              <a:extLst>
                <a:ext uri="{FF2B5EF4-FFF2-40B4-BE49-F238E27FC236}">
                  <a16:creationId xmlns:a16="http://schemas.microsoft.com/office/drawing/2014/main" id="{06770C08-6E2C-1184-59D6-82F46B67CB37}"/>
                </a:ext>
              </a:extLst>
            </p:cNvPr>
            <p:cNvPicPr/>
            <p:nvPr/>
          </p:nvPicPr>
          <p:blipFill>
            <a:blip r:embed="rId7" cstate="print"/>
            <a:stretch>
              <a:fillRect/>
            </a:stretch>
          </p:blipFill>
          <p:spPr>
            <a:xfrm>
              <a:off x="464184" y="246701"/>
              <a:ext cx="240154" cy="68004"/>
            </a:xfrm>
            <a:prstGeom prst="rect">
              <a:avLst/>
            </a:prstGeom>
          </p:spPr>
        </p:pic>
        <p:pic>
          <p:nvPicPr>
            <p:cNvPr id="8" name="object 9">
              <a:extLst>
                <a:ext uri="{FF2B5EF4-FFF2-40B4-BE49-F238E27FC236}">
                  <a16:creationId xmlns:a16="http://schemas.microsoft.com/office/drawing/2014/main" id="{87B691F3-BAA9-0001-A99E-862D83F8D2AA}"/>
                </a:ext>
              </a:extLst>
            </p:cNvPr>
            <p:cNvPicPr/>
            <p:nvPr/>
          </p:nvPicPr>
          <p:blipFill>
            <a:blip r:embed="rId8" cstate="print"/>
            <a:stretch>
              <a:fillRect/>
            </a:stretch>
          </p:blipFill>
          <p:spPr>
            <a:xfrm>
              <a:off x="776668" y="248179"/>
              <a:ext cx="116857" cy="65002"/>
            </a:xfrm>
            <a:prstGeom prst="rect">
              <a:avLst/>
            </a:prstGeom>
          </p:spPr>
        </p:pic>
        <p:sp>
          <p:nvSpPr>
            <p:cNvPr id="9" name="object 10">
              <a:extLst>
                <a:ext uri="{FF2B5EF4-FFF2-40B4-BE49-F238E27FC236}">
                  <a16:creationId xmlns:a16="http://schemas.microsoft.com/office/drawing/2014/main" id="{0FCAC671-562F-CCB2-3E0E-1C8F57818E79}"/>
                </a:ext>
              </a:extLst>
            </p:cNvPr>
            <p:cNvSpPr/>
            <p:nvPr/>
          </p:nvSpPr>
          <p:spPr>
            <a:xfrm>
              <a:off x="923328" y="248285"/>
              <a:ext cx="37465" cy="65405"/>
            </a:xfrm>
            <a:custGeom>
              <a:avLst/>
              <a:gdLst/>
              <a:ahLst/>
              <a:cxnLst/>
              <a:rect l="l" t="t" r="r" b="b"/>
              <a:pathLst>
                <a:path w="37465" h="65404">
                  <a:moveTo>
                    <a:pt x="11607" y="0"/>
                  </a:moveTo>
                  <a:lnTo>
                    <a:pt x="0" y="0"/>
                  </a:lnTo>
                  <a:lnTo>
                    <a:pt x="0" y="65150"/>
                  </a:lnTo>
                  <a:lnTo>
                    <a:pt x="37350" y="65150"/>
                  </a:lnTo>
                  <a:lnTo>
                    <a:pt x="37350" y="52832"/>
                  </a:lnTo>
                  <a:lnTo>
                    <a:pt x="11607" y="52832"/>
                  </a:lnTo>
                  <a:lnTo>
                    <a:pt x="11607" y="0"/>
                  </a:lnTo>
                  <a:close/>
                </a:path>
              </a:pathLst>
            </a:custGeom>
            <a:solidFill>
              <a:srgbClr val="FFFFFF"/>
            </a:solidFill>
          </p:spPr>
          <p:txBody>
            <a:bodyPr wrap="square" lIns="0" tIns="0" rIns="0" bIns="0" rtlCol="0"/>
            <a:lstStyle/>
            <a:p>
              <a:endParaRPr/>
            </a:p>
          </p:txBody>
        </p:sp>
        <p:pic>
          <p:nvPicPr>
            <p:cNvPr id="10" name="object 11">
              <a:extLst>
                <a:ext uri="{FF2B5EF4-FFF2-40B4-BE49-F238E27FC236}">
                  <a16:creationId xmlns:a16="http://schemas.microsoft.com/office/drawing/2014/main" id="{509F56B5-CBA4-F116-8F1D-2B0A137BEB84}"/>
                </a:ext>
              </a:extLst>
            </p:cNvPr>
            <p:cNvPicPr/>
            <p:nvPr/>
          </p:nvPicPr>
          <p:blipFill>
            <a:blip r:embed="rId9" cstate="print"/>
            <a:stretch>
              <a:fillRect/>
            </a:stretch>
          </p:blipFill>
          <p:spPr>
            <a:xfrm>
              <a:off x="1026058" y="248179"/>
              <a:ext cx="260926" cy="65002"/>
            </a:xfrm>
            <a:prstGeom prst="rect">
              <a:avLst/>
            </a:prstGeom>
          </p:spPr>
        </p:pic>
        <p:sp>
          <p:nvSpPr>
            <p:cNvPr id="11" name="object 12">
              <a:extLst>
                <a:ext uri="{FF2B5EF4-FFF2-40B4-BE49-F238E27FC236}">
                  <a16:creationId xmlns:a16="http://schemas.microsoft.com/office/drawing/2014/main" id="{A4CA2FC9-6E31-0B86-F953-4233E7DCE077}"/>
                </a:ext>
              </a:extLst>
            </p:cNvPr>
            <p:cNvSpPr/>
            <p:nvPr/>
          </p:nvSpPr>
          <p:spPr>
            <a:xfrm>
              <a:off x="1312671" y="247904"/>
              <a:ext cx="43180" cy="65405"/>
            </a:xfrm>
            <a:custGeom>
              <a:avLst/>
              <a:gdLst/>
              <a:ahLst/>
              <a:cxnLst/>
              <a:rect l="l" t="t" r="r" b="b"/>
              <a:pathLst>
                <a:path w="43180" h="65404">
                  <a:moveTo>
                    <a:pt x="43180" y="0"/>
                  </a:moveTo>
                  <a:lnTo>
                    <a:pt x="0" y="0"/>
                  </a:lnTo>
                  <a:lnTo>
                    <a:pt x="0" y="12319"/>
                  </a:lnTo>
                  <a:lnTo>
                    <a:pt x="15747" y="12319"/>
                  </a:lnTo>
                  <a:lnTo>
                    <a:pt x="15747" y="65277"/>
                  </a:lnTo>
                  <a:lnTo>
                    <a:pt x="27431" y="65277"/>
                  </a:lnTo>
                  <a:lnTo>
                    <a:pt x="27431" y="12319"/>
                  </a:lnTo>
                  <a:lnTo>
                    <a:pt x="43180" y="12319"/>
                  </a:lnTo>
                  <a:lnTo>
                    <a:pt x="43180" y="0"/>
                  </a:lnTo>
                  <a:close/>
                </a:path>
              </a:pathLst>
            </a:custGeom>
            <a:solidFill>
              <a:srgbClr val="FFFFFF"/>
            </a:solidFill>
          </p:spPr>
          <p:txBody>
            <a:bodyPr wrap="square" lIns="0" tIns="0" rIns="0" bIns="0" rtlCol="0"/>
            <a:lstStyle/>
            <a:p>
              <a:endParaRPr/>
            </a:p>
          </p:txBody>
        </p:sp>
        <p:pic>
          <p:nvPicPr>
            <p:cNvPr id="12" name="object 13">
              <a:extLst>
                <a:ext uri="{FF2B5EF4-FFF2-40B4-BE49-F238E27FC236}">
                  <a16:creationId xmlns:a16="http://schemas.microsoft.com/office/drawing/2014/main" id="{2C967E9B-9616-520E-A268-DFCF5EDF3E6D}"/>
                </a:ext>
              </a:extLst>
            </p:cNvPr>
            <p:cNvPicPr/>
            <p:nvPr/>
          </p:nvPicPr>
          <p:blipFill>
            <a:blip r:embed="rId10" cstate="print"/>
            <a:stretch>
              <a:fillRect/>
            </a:stretch>
          </p:blipFill>
          <p:spPr>
            <a:xfrm>
              <a:off x="732751" y="715256"/>
              <a:ext cx="49443" cy="81033"/>
            </a:xfrm>
            <a:prstGeom prst="rect">
              <a:avLst/>
            </a:prstGeom>
          </p:spPr>
        </p:pic>
        <p:pic>
          <p:nvPicPr>
            <p:cNvPr id="13" name="object 14">
              <a:extLst>
                <a:ext uri="{FF2B5EF4-FFF2-40B4-BE49-F238E27FC236}">
                  <a16:creationId xmlns:a16="http://schemas.microsoft.com/office/drawing/2014/main" id="{24C644D3-AE8D-6B06-EA98-695E7F971408}"/>
                </a:ext>
              </a:extLst>
            </p:cNvPr>
            <p:cNvPicPr/>
            <p:nvPr/>
          </p:nvPicPr>
          <p:blipFill>
            <a:blip r:embed="rId11" cstate="print"/>
            <a:stretch>
              <a:fillRect/>
            </a:stretch>
          </p:blipFill>
          <p:spPr>
            <a:xfrm>
              <a:off x="1381632" y="246701"/>
              <a:ext cx="51916" cy="68004"/>
            </a:xfrm>
            <a:prstGeom prst="rect">
              <a:avLst/>
            </a:prstGeom>
          </p:spPr>
        </p:pic>
        <p:sp>
          <p:nvSpPr>
            <p:cNvPr id="14" name="object 15">
              <a:extLst>
                <a:ext uri="{FF2B5EF4-FFF2-40B4-BE49-F238E27FC236}">
                  <a16:creationId xmlns:a16="http://schemas.microsoft.com/office/drawing/2014/main" id="{AFAD46F5-D953-DD9B-68BE-B280A11A5C9D}"/>
                </a:ext>
              </a:extLst>
            </p:cNvPr>
            <p:cNvSpPr/>
            <p:nvPr/>
          </p:nvSpPr>
          <p:spPr>
            <a:xfrm>
              <a:off x="805941" y="716915"/>
              <a:ext cx="44450" cy="78740"/>
            </a:xfrm>
            <a:custGeom>
              <a:avLst/>
              <a:gdLst/>
              <a:ahLst/>
              <a:cxnLst/>
              <a:rect l="l" t="t" r="r" b="b"/>
              <a:pathLst>
                <a:path w="44450" h="78740">
                  <a:moveTo>
                    <a:pt x="43675" y="0"/>
                  </a:moveTo>
                  <a:lnTo>
                    <a:pt x="0" y="0"/>
                  </a:lnTo>
                  <a:lnTo>
                    <a:pt x="0" y="78232"/>
                  </a:lnTo>
                  <a:lnTo>
                    <a:pt x="44119" y="78232"/>
                  </a:lnTo>
                  <a:lnTo>
                    <a:pt x="44119" y="71374"/>
                  </a:lnTo>
                  <a:lnTo>
                    <a:pt x="6019" y="71374"/>
                  </a:lnTo>
                  <a:lnTo>
                    <a:pt x="6019" y="40639"/>
                  </a:lnTo>
                  <a:lnTo>
                    <a:pt x="41287" y="40639"/>
                  </a:lnTo>
                  <a:lnTo>
                    <a:pt x="41287" y="34544"/>
                  </a:lnTo>
                  <a:lnTo>
                    <a:pt x="6019" y="34544"/>
                  </a:lnTo>
                  <a:lnTo>
                    <a:pt x="6019" y="6223"/>
                  </a:lnTo>
                  <a:lnTo>
                    <a:pt x="43675" y="6223"/>
                  </a:lnTo>
                  <a:lnTo>
                    <a:pt x="43675" y="0"/>
                  </a:lnTo>
                  <a:close/>
                </a:path>
              </a:pathLst>
            </a:custGeom>
            <a:solidFill>
              <a:srgbClr val="FFFFFF"/>
            </a:solidFill>
          </p:spPr>
          <p:txBody>
            <a:bodyPr wrap="square" lIns="0" tIns="0" rIns="0" bIns="0" rtlCol="0"/>
            <a:lstStyle/>
            <a:p>
              <a:endParaRPr/>
            </a:p>
          </p:txBody>
        </p:sp>
        <p:pic>
          <p:nvPicPr>
            <p:cNvPr id="15" name="object 16">
              <a:extLst>
                <a:ext uri="{FF2B5EF4-FFF2-40B4-BE49-F238E27FC236}">
                  <a16:creationId xmlns:a16="http://schemas.microsoft.com/office/drawing/2014/main" id="{2BDD8326-B49F-64FC-F738-A20F868EE24D}"/>
                </a:ext>
              </a:extLst>
            </p:cNvPr>
            <p:cNvPicPr/>
            <p:nvPr/>
          </p:nvPicPr>
          <p:blipFill>
            <a:blip r:embed="rId12" cstate="print"/>
            <a:stretch>
              <a:fillRect/>
            </a:stretch>
          </p:blipFill>
          <p:spPr>
            <a:xfrm>
              <a:off x="872667" y="716889"/>
              <a:ext cx="49884" cy="77876"/>
            </a:xfrm>
            <a:prstGeom prst="rect">
              <a:avLst/>
            </a:prstGeom>
          </p:spPr>
        </p:pic>
        <p:sp>
          <p:nvSpPr>
            <p:cNvPr id="16" name="object 17">
              <a:extLst>
                <a:ext uri="{FF2B5EF4-FFF2-40B4-BE49-F238E27FC236}">
                  <a16:creationId xmlns:a16="http://schemas.microsoft.com/office/drawing/2014/main" id="{7A5BF822-D057-7C51-92E3-60784CC3B3BA}"/>
                </a:ext>
              </a:extLst>
            </p:cNvPr>
            <p:cNvSpPr/>
            <p:nvPr/>
          </p:nvSpPr>
          <p:spPr>
            <a:xfrm>
              <a:off x="945934" y="716915"/>
              <a:ext cx="44450" cy="78740"/>
            </a:xfrm>
            <a:custGeom>
              <a:avLst/>
              <a:gdLst/>
              <a:ahLst/>
              <a:cxnLst/>
              <a:rect l="l" t="t" r="r" b="b"/>
              <a:pathLst>
                <a:path w="44450" h="78740">
                  <a:moveTo>
                    <a:pt x="43687" y="0"/>
                  </a:moveTo>
                  <a:lnTo>
                    <a:pt x="0" y="0"/>
                  </a:lnTo>
                  <a:lnTo>
                    <a:pt x="0" y="78232"/>
                  </a:lnTo>
                  <a:lnTo>
                    <a:pt x="44132" y="78232"/>
                  </a:lnTo>
                  <a:lnTo>
                    <a:pt x="44132" y="71374"/>
                  </a:lnTo>
                  <a:lnTo>
                    <a:pt x="6032" y="71374"/>
                  </a:lnTo>
                  <a:lnTo>
                    <a:pt x="6032" y="40639"/>
                  </a:lnTo>
                  <a:lnTo>
                    <a:pt x="41300" y="40639"/>
                  </a:lnTo>
                  <a:lnTo>
                    <a:pt x="41300" y="34544"/>
                  </a:lnTo>
                  <a:lnTo>
                    <a:pt x="6032" y="34544"/>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7" name="object 18">
              <a:extLst>
                <a:ext uri="{FF2B5EF4-FFF2-40B4-BE49-F238E27FC236}">
                  <a16:creationId xmlns:a16="http://schemas.microsoft.com/office/drawing/2014/main" id="{85331A13-C60E-69A1-C6B2-80A4F689BA71}"/>
                </a:ext>
              </a:extLst>
            </p:cNvPr>
            <p:cNvPicPr/>
            <p:nvPr/>
          </p:nvPicPr>
          <p:blipFill>
            <a:blip r:embed="rId13" cstate="print"/>
            <a:stretch>
              <a:fillRect/>
            </a:stretch>
          </p:blipFill>
          <p:spPr>
            <a:xfrm>
              <a:off x="1012583" y="716889"/>
              <a:ext cx="49797" cy="77876"/>
            </a:xfrm>
            <a:prstGeom prst="rect">
              <a:avLst/>
            </a:prstGeom>
          </p:spPr>
        </p:pic>
        <p:pic>
          <p:nvPicPr>
            <p:cNvPr id="18" name="object 19">
              <a:extLst>
                <a:ext uri="{FF2B5EF4-FFF2-40B4-BE49-F238E27FC236}">
                  <a16:creationId xmlns:a16="http://schemas.microsoft.com/office/drawing/2014/main" id="{FD741E1E-F7A0-15C4-7E35-A9E980D17BAA}"/>
                </a:ext>
              </a:extLst>
            </p:cNvPr>
            <p:cNvPicPr/>
            <p:nvPr/>
          </p:nvPicPr>
          <p:blipFill>
            <a:blip r:embed="rId14" cstate="print"/>
            <a:stretch>
              <a:fillRect/>
            </a:stretch>
          </p:blipFill>
          <p:spPr>
            <a:xfrm>
              <a:off x="1089659" y="715256"/>
              <a:ext cx="149661" cy="81033"/>
            </a:xfrm>
            <a:prstGeom prst="rect">
              <a:avLst/>
            </a:prstGeom>
          </p:spPr>
        </p:pic>
        <p:pic>
          <p:nvPicPr>
            <p:cNvPr id="19" name="object 20">
              <a:extLst>
                <a:ext uri="{FF2B5EF4-FFF2-40B4-BE49-F238E27FC236}">
                  <a16:creationId xmlns:a16="http://schemas.microsoft.com/office/drawing/2014/main" id="{C9C24878-BA2D-F0AC-6A38-3C527854CA8A}"/>
                </a:ext>
              </a:extLst>
            </p:cNvPr>
            <p:cNvPicPr/>
            <p:nvPr/>
          </p:nvPicPr>
          <p:blipFill>
            <a:blip r:embed="rId15" cstate="print"/>
            <a:stretch>
              <a:fillRect/>
            </a:stretch>
          </p:blipFill>
          <p:spPr>
            <a:xfrm>
              <a:off x="1263510" y="716889"/>
              <a:ext cx="170395" cy="77876"/>
            </a:xfrm>
            <a:prstGeom prst="rect">
              <a:avLst/>
            </a:prstGeom>
          </p:spPr>
        </p:pic>
        <p:sp>
          <p:nvSpPr>
            <p:cNvPr id="20" name="object 21">
              <a:extLst>
                <a:ext uri="{FF2B5EF4-FFF2-40B4-BE49-F238E27FC236}">
                  <a16:creationId xmlns:a16="http://schemas.microsoft.com/office/drawing/2014/main" id="{3C9A50CE-8997-7687-DE56-DC7B5087B1E1}"/>
                </a:ext>
              </a:extLst>
            </p:cNvPr>
            <p:cNvSpPr/>
            <p:nvPr/>
          </p:nvSpPr>
          <p:spPr>
            <a:xfrm>
              <a:off x="223583" y="357250"/>
              <a:ext cx="1201420" cy="9525"/>
            </a:xfrm>
            <a:custGeom>
              <a:avLst/>
              <a:gdLst/>
              <a:ahLst/>
              <a:cxnLst/>
              <a:rect l="l" t="t" r="r" b="b"/>
              <a:pathLst>
                <a:path w="1201420" h="9525">
                  <a:moveTo>
                    <a:pt x="9245" y="2032"/>
                  </a:moveTo>
                  <a:lnTo>
                    <a:pt x="7175" y="0"/>
                  </a:lnTo>
                  <a:lnTo>
                    <a:pt x="2070" y="0"/>
                  </a:lnTo>
                  <a:lnTo>
                    <a:pt x="0" y="2032"/>
                  </a:lnTo>
                  <a:lnTo>
                    <a:pt x="0" y="6985"/>
                  </a:lnTo>
                  <a:lnTo>
                    <a:pt x="2070" y="9144"/>
                  </a:lnTo>
                  <a:lnTo>
                    <a:pt x="7175" y="9144"/>
                  </a:lnTo>
                  <a:lnTo>
                    <a:pt x="9245" y="6985"/>
                  </a:lnTo>
                  <a:lnTo>
                    <a:pt x="9245" y="2032"/>
                  </a:lnTo>
                  <a:close/>
                </a:path>
                <a:path w="1201420" h="9525">
                  <a:moveTo>
                    <a:pt x="38315" y="2032"/>
                  </a:moveTo>
                  <a:lnTo>
                    <a:pt x="36245" y="0"/>
                  </a:lnTo>
                  <a:lnTo>
                    <a:pt x="31140" y="0"/>
                  </a:lnTo>
                  <a:lnTo>
                    <a:pt x="29070" y="2032"/>
                  </a:lnTo>
                  <a:lnTo>
                    <a:pt x="29070" y="6985"/>
                  </a:lnTo>
                  <a:lnTo>
                    <a:pt x="31140" y="9144"/>
                  </a:lnTo>
                  <a:lnTo>
                    <a:pt x="36245" y="9144"/>
                  </a:lnTo>
                  <a:lnTo>
                    <a:pt x="38315" y="6985"/>
                  </a:lnTo>
                  <a:lnTo>
                    <a:pt x="38315" y="2032"/>
                  </a:lnTo>
                  <a:close/>
                </a:path>
                <a:path w="1201420" h="9525">
                  <a:moveTo>
                    <a:pt x="67398" y="2032"/>
                  </a:moveTo>
                  <a:lnTo>
                    <a:pt x="65328" y="0"/>
                  </a:lnTo>
                  <a:lnTo>
                    <a:pt x="60223" y="0"/>
                  </a:lnTo>
                  <a:lnTo>
                    <a:pt x="58153" y="2032"/>
                  </a:lnTo>
                  <a:lnTo>
                    <a:pt x="58153" y="6985"/>
                  </a:lnTo>
                  <a:lnTo>
                    <a:pt x="60223" y="9144"/>
                  </a:lnTo>
                  <a:lnTo>
                    <a:pt x="65328" y="9144"/>
                  </a:lnTo>
                  <a:lnTo>
                    <a:pt x="67398" y="6985"/>
                  </a:lnTo>
                  <a:lnTo>
                    <a:pt x="67398" y="2032"/>
                  </a:lnTo>
                  <a:close/>
                </a:path>
                <a:path w="1201420" h="9525">
                  <a:moveTo>
                    <a:pt x="96469" y="2032"/>
                  </a:moveTo>
                  <a:lnTo>
                    <a:pt x="94399" y="0"/>
                  </a:lnTo>
                  <a:lnTo>
                    <a:pt x="89293" y="0"/>
                  </a:lnTo>
                  <a:lnTo>
                    <a:pt x="87223" y="2032"/>
                  </a:lnTo>
                  <a:lnTo>
                    <a:pt x="87223" y="6985"/>
                  </a:lnTo>
                  <a:lnTo>
                    <a:pt x="89293" y="9144"/>
                  </a:lnTo>
                  <a:lnTo>
                    <a:pt x="94399" y="9144"/>
                  </a:lnTo>
                  <a:lnTo>
                    <a:pt x="96469" y="6985"/>
                  </a:lnTo>
                  <a:lnTo>
                    <a:pt x="96469" y="2032"/>
                  </a:lnTo>
                  <a:close/>
                </a:path>
                <a:path w="1201420" h="9525">
                  <a:moveTo>
                    <a:pt x="125539" y="2032"/>
                  </a:moveTo>
                  <a:lnTo>
                    <a:pt x="123482" y="0"/>
                  </a:lnTo>
                  <a:lnTo>
                    <a:pt x="118376" y="0"/>
                  </a:lnTo>
                  <a:lnTo>
                    <a:pt x="116306" y="2032"/>
                  </a:lnTo>
                  <a:lnTo>
                    <a:pt x="116306" y="6985"/>
                  </a:lnTo>
                  <a:lnTo>
                    <a:pt x="118376" y="9144"/>
                  </a:lnTo>
                  <a:lnTo>
                    <a:pt x="123482" y="9144"/>
                  </a:lnTo>
                  <a:lnTo>
                    <a:pt x="125539" y="6985"/>
                  </a:lnTo>
                  <a:lnTo>
                    <a:pt x="125539" y="2032"/>
                  </a:lnTo>
                  <a:close/>
                </a:path>
                <a:path w="1201420" h="9525">
                  <a:moveTo>
                    <a:pt x="154622" y="2032"/>
                  </a:moveTo>
                  <a:lnTo>
                    <a:pt x="152552" y="0"/>
                  </a:lnTo>
                  <a:lnTo>
                    <a:pt x="147447" y="0"/>
                  </a:lnTo>
                  <a:lnTo>
                    <a:pt x="145376" y="2032"/>
                  </a:lnTo>
                  <a:lnTo>
                    <a:pt x="145376" y="6985"/>
                  </a:lnTo>
                  <a:lnTo>
                    <a:pt x="147447" y="9144"/>
                  </a:lnTo>
                  <a:lnTo>
                    <a:pt x="152552" y="9144"/>
                  </a:lnTo>
                  <a:lnTo>
                    <a:pt x="154622" y="6985"/>
                  </a:lnTo>
                  <a:lnTo>
                    <a:pt x="154622" y="2032"/>
                  </a:lnTo>
                  <a:close/>
                </a:path>
                <a:path w="1201420" h="9525">
                  <a:moveTo>
                    <a:pt x="183692" y="2032"/>
                  </a:moveTo>
                  <a:lnTo>
                    <a:pt x="181622" y="0"/>
                  </a:lnTo>
                  <a:lnTo>
                    <a:pt x="176517" y="0"/>
                  </a:lnTo>
                  <a:lnTo>
                    <a:pt x="174447" y="2032"/>
                  </a:lnTo>
                  <a:lnTo>
                    <a:pt x="174447" y="6985"/>
                  </a:lnTo>
                  <a:lnTo>
                    <a:pt x="176517" y="9144"/>
                  </a:lnTo>
                  <a:lnTo>
                    <a:pt x="181622" y="9144"/>
                  </a:lnTo>
                  <a:lnTo>
                    <a:pt x="183692" y="6985"/>
                  </a:lnTo>
                  <a:lnTo>
                    <a:pt x="183692" y="2032"/>
                  </a:lnTo>
                  <a:close/>
                </a:path>
                <a:path w="1201420" h="9525">
                  <a:moveTo>
                    <a:pt x="212775" y="2032"/>
                  </a:moveTo>
                  <a:lnTo>
                    <a:pt x="210705" y="0"/>
                  </a:lnTo>
                  <a:lnTo>
                    <a:pt x="205600" y="0"/>
                  </a:lnTo>
                  <a:lnTo>
                    <a:pt x="203530" y="2032"/>
                  </a:lnTo>
                  <a:lnTo>
                    <a:pt x="203530" y="6985"/>
                  </a:lnTo>
                  <a:lnTo>
                    <a:pt x="205600" y="9144"/>
                  </a:lnTo>
                  <a:lnTo>
                    <a:pt x="210705" y="9144"/>
                  </a:lnTo>
                  <a:lnTo>
                    <a:pt x="212775" y="6985"/>
                  </a:lnTo>
                  <a:lnTo>
                    <a:pt x="212775" y="2032"/>
                  </a:lnTo>
                  <a:close/>
                </a:path>
                <a:path w="1201420" h="9525">
                  <a:moveTo>
                    <a:pt x="241846" y="2032"/>
                  </a:moveTo>
                  <a:lnTo>
                    <a:pt x="239776" y="0"/>
                  </a:lnTo>
                  <a:lnTo>
                    <a:pt x="234670" y="0"/>
                  </a:lnTo>
                  <a:lnTo>
                    <a:pt x="232600" y="2032"/>
                  </a:lnTo>
                  <a:lnTo>
                    <a:pt x="232600" y="6985"/>
                  </a:lnTo>
                  <a:lnTo>
                    <a:pt x="234670" y="9144"/>
                  </a:lnTo>
                  <a:lnTo>
                    <a:pt x="239776" y="9144"/>
                  </a:lnTo>
                  <a:lnTo>
                    <a:pt x="241846" y="6985"/>
                  </a:lnTo>
                  <a:lnTo>
                    <a:pt x="241846" y="2032"/>
                  </a:lnTo>
                  <a:close/>
                </a:path>
                <a:path w="1201420" h="9525">
                  <a:moveTo>
                    <a:pt x="270916" y="2032"/>
                  </a:moveTo>
                  <a:lnTo>
                    <a:pt x="268846" y="0"/>
                  </a:lnTo>
                  <a:lnTo>
                    <a:pt x="263740" y="0"/>
                  </a:lnTo>
                  <a:lnTo>
                    <a:pt x="261683" y="2032"/>
                  </a:lnTo>
                  <a:lnTo>
                    <a:pt x="261683" y="6985"/>
                  </a:lnTo>
                  <a:lnTo>
                    <a:pt x="263740" y="9144"/>
                  </a:lnTo>
                  <a:lnTo>
                    <a:pt x="268846" y="9144"/>
                  </a:lnTo>
                  <a:lnTo>
                    <a:pt x="270916" y="6985"/>
                  </a:lnTo>
                  <a:lnTo>
                    <a:pt x="270916" y="2032"/>
                  </a:lnTo>
                  <a:close/>
                </a:path>
                <a:path w="1201420" h="9525">
                  <a:moveTo>
                    <a:pt x="299999" y="2032"/>
                  </a:moveTo>
                  <a:lnTo>
                    <a:pt x="297929" y="0"/>
                  </a:lnTo>
                  <a:lnTo>
                    <a:pt x="292823" y="0"/>
                  </a:lnTo>
                  <a:lnTo>
                    <a:pt x="290753" y="2032"/>
                  </a:lnTo>
                  <a:lnTo>
                    <a:pt x="290753" y="6985"/>
                  </a:lnTo>
                  <a:lnTo>
                    <a:pt x="292823" y="9144"/>
                  </a:lnTo>
                  <a:lnTo>
                    <a:pt x="297929" y="9144"/>
                  </a:lnTo>
                  <a:lnTo>
                    <a:pt x="299999" y="6985"/>
                  </a:lnTo>
                  <a:lnTo>
                    <a:pt x="299999" y="2032"/>
                  </a:lnTo>
                  <a:close/>
                </a:path>
                <a:path w="1201420" h="9525">
                  <a:moveTo>
                    <a:pt x="329069" y="2032"/>
                  </a:moveTo>
                  <a:lnTo>
                    <a:pt x="326999" y="0"/>
                  </a:lnTo>
                  <a:lnTo>
                    <a:pt x="321894" y="0"/>
                  </a:lnTo>
                  <a:lnTo>
                    <a:pt x="319824" y="2032"/>
                  </a:lnTo>
                  <a:lnTo>
                    <a:pt x="319824" y="6985"/>
                  </a:lnTo>
                  <a:lnTo>
                    <a:pt x="321894" y="9144"/>
                  </a:lnTo>
                  <a:lnTo>
                    <a:pt x="326999" y="9144"/>
                  </a:lnTo>
                  <a:lnTo>
                    <a:pt x="329069" y="6985"/>
                  </a:lnTo>
                  <a:lnTo>
                    <a:pt x="329069" y="2032"/>
                  </a:lnTo>
                  <a:close/>
                </a:path>
                <a:path w="1201420" h="9525">
                  <a:moveTo>
                    <a:pt x="358152" y="2032"/>
                  </a:moveTo>
                  <a:lnTo>
                    <a:pt x="356082" y="0"/>
                  </a:lnTo>
                  <a:lnTo>
                    <a:pt x="350977" y="0"/>
                  </a:lnTo>
                  <a:lnTo>
                    <a:pt x="348907" y="2032"/>
                  </a:lnTo>
                  <a:lnTo>
                    <a:pt x="348907" y="6985"/>
                  </a:lnTo>
                  <a:lnTo>
                    <a:pt x="350977" y="9144"/>
                  </a:lnTo>
                  <a:lnTo>
                    <a:pt x="356082" y="9144"/>
                  </a:lnTo>
                  <a:lnTo>
                    <a:pt x="358152" y="6985"/>
                  </a:lnTo>
                  <a:lnTo>
                    <a:pt x="358152" y="2032"/>
                  </a:lnTo>
                  <a:close/>
                </a:path>
                <a:path w="1201420" h="9525">
                  <a:moveTo>
                    <a:pt x="387223" y="2032"/>
                  </a:moveTo>
                  <a:lnTo>
                    <a:pt x="385152" y="0"/>
                  </a:lnTo>
                  <a:lnTo>
                    <a:pt x="380047" y="0"/>
                  </a:lnTo>
                  <a:lnTo>
                    <a:pt x="377977" y="2032"/>
                  </a:lnTo>
                  <a:lnTo>
                    <a:pt x="377977" y="6985"/>
                  </a:lnTo>
                  <a:lnTo>
                    <a:pt x="380047" y="9144"/>
                  </a:lnTo>
                  <a:lnTo>
                    <a:pt x="385152" y="9144"/>
                  </a:lnTo>
                  <a:lnTo>
                    <a:pt x="387223" y="6985"/>
                  </a:lnTo>
                  <a:lnTo>
                    <a:pt x="387223" y="2032"/>
                  </a:lnTo>
                  <a:close/>
                </a:path>
                <a:path w="1201420" h="9525">
                  <a:moveTo>
                    <a:pt x="416293" y="2032"/>
                  </a:moveTo>
                  <a:lnTo>
                    <a:pt x="414223" y="0"/>
                  </a:lnTo>
                  <a:lnTo>
                    <a:pt x="409117" y="0"/>
                  </a:lnTo>
                  <a:lnTo>
                    <a:pt x="407047" y="2032"/>
                  </a:lnTo>
                  <a:lnTo>
                    <a:pt x="407047" y="6985"/>
                  </a:lnTo>
                  <a:lnTo>
                    <a:pt x="409117" y="9144"/>
                  </a:lnTo>
                  <a:lnTo>
                    <a:pt x="414223" y="9144"/>
                  </a:lnTo>
                  <a:lnTo>
                    <a:pt x="416293" y="6985"/>
                  </a:lnTo>
                  <a:lnTo>
                    <a:pt x="416293" y="2032"/>
                  </a:lnTo>
                  <a:close/>
                </a:path>
                <a:path w="1201420" h="9525">
                  <a:moveTo>
                    <a:pt x="445376" y="2032"/>
                  </a:moveTo>
                  <a:lnTo>
                    <a:pt x="443306" y="0"/>
                  </a:lnTo>
                  <a:lnTo>
                    <a:pt x="438200" y="0"/>
                  </a:lnTo>
                  <a:lnTo>
                    <a:pt x="436130" y="2032"/>
                  </a:lnTo>
                  <a:lnTo>
                    <a:pt x="436130" y="6985"/>
                  </a:lnTo>
                  <a:lnTo>
                    <a:pt x="438200" y="9144"/>
                  </a:lnTo>
                  <a:lnTo>
                    <a:pt x="443306" y="9144"/>
                  </a:lnTo>
                  <a:lnTo>
                    <a:pt x="445376" y="6985"/>
                  </a:lnTo>
                  <a:lnTo>
                    <a:pt x="445376" y="2032"/>
                  </a:lnTo>
                  <a:close/>
                </a:path>
                <a:path w="1201420" h="9525">
                  <a:moveTo>
                    <a:pt x="474446" y="2032"/>
                  </a:moveTo>
                  <a:lnTo>
                    <a:pt x="472376" y="0"/>
                  </a:lnTo>
                  <a:lnTo>
                    <a:pt x="467271" y="0"/>
                  </a:lnTo>
                  <a:lnTo>
                    <a:pt x="465201" y="2032"/>
                  </a:lnTo>
                  <a:lnTo>
                    <a:pt x="465201" y="6985"/>
                  </a:lnTo>
                  <a:lnTo>
                    <a:pt x="467271" y="9144"/>
                  </a:lnTo>
                  <a:lnTo>
                    <a:pt x="472376" y="9144"/>
                  </a:lnTo>
                  <a:lnTo>
                    <a:pt x="474446" y="6985"/>
                  </a:lnTo>
                  <a:lnTo>
                    <a:pt x="474446" y="2032"/>
                  </a:lnTo>
                  <a:close/>
                </a:path>
                <a:path w="1201420" h="9525">
                  <a:moveTo>
                    <a:pt x="503529" y="2032"/>
                  </a:moveTo>
                  <a:lnTo>
                    <a:pt x="501459" y="0"/>
                  </a:lnTo>
                  <a:lnTo>
                    <a:pt x="496354" y="0"/>
                  </a:lnTo>
                  <a:lnTo>
                    <a:pt x="494284" y="2032"/>
                  </a:lnTo>
                  <a:lnTo>
                    <a:pt x="494284" y="6985"/>
                  </a:lnTo>
                  <a:lnTo>
                    <a:pt x="496354" y="9144"/>
                  </a:lnTo>
                  <a:lnTo>
                    <a:pt x="501459" y="9144"/>
                  </a:lnTo>
                  <a:lnTo>
                    <a:pt x="503529" y="6985"/>
                  </a:lnTo>
                  <a:lnTo>
                    <a:pt x="503529" y="2032"/>
                  </a:lnTo>
                  <a:close/>
                </a:path>
                <a:path w="1201420" h="9525">
                  <a:moveTo>
                    <a:pt x="532599" y="2032"/>
                  </a:moveTo>
                  <a:lnTo>
                    <a:pt x="530529" y="0"/>
                  </a:lnTo>
                  <a:lnTo>
                    <a:pt x="525424" y="0"/>
                  </a:lnTo>
                  <a:lnTo>
                    <a:pt x="523354" y="2032"/>
                  </a:lnTo>
                  <a:lnTo>
                    <a:pt x="523354" y="6985"/>
                  </a:lnTo>
                  <a:lnTo>
                    <a:pt x="525424" y="9144"/>
                  </a:lnTo>
                  <a:lnTo>
                    <a:pt x="530529" y="9144"/>
                  </a:lnTo>
                  <a:lnTo>
                    <a:pt x="532599" y="6985"/>
                  </a:lnTo>
                  <a:lnTo>
                    <a:pt x="532599" y="2032"/>
                  </a:lnTo>
                  <a:close/>
                </a:path>
                <a:path w="1201420" h="9525">
                  <a:moveTo>
                    <a:pt x="561670" y="2032"/>
                  </a:moveTo>
                  <a:lnTo>
                    <a:pt x="559600" y="0"/>
                  </a:lnTo>
                  <a:lnTo>
                    <a:pt x="554494" y="0"/>
                  </a:lnTo>
                  <a:lnTo>
                    <a:pt x="552424" y="2032"/>
                  </a:lnTo>
                  <a:lnTo>
                    <a:pt x="552424" y="6985"/>
                  </a:lnTo>
                  <a:lnTo>
                    <a:pt x="554494" y="9144"/>
                  </a:lnTo>
                  <a:lnTo>
                    <a:pt x="559600" y="9144"/>
                  </a:lnTo>
                  <a:lnTo>
                    <a:pt x="561670" y="6985"/>
                  </a:lnTo>
                  <a:lnTo>
                    <a:pt x="561670" y="2032"/>
                  </a:lnTo>
                  <a:close/>
                </a:path>
                <a:path w="1201420" h="9525">
                  <a:moveTo>
                    <a:pt x="590740" y="2032"/>
                  </a:moveTo>
                  <a:lnTo>
                    <a:pt x="588683" y="0"/>
                  </a:lnTo>
                  <a:lnTo>
                    <a:pt x="583577" y="0"/>
                  </a:lnTo>
                  <a:lnTo>
                    <a:pt x="581507" y="2032"/>
                  </a:lnTo>
                  <a:lnTo>
                    <a:pt x="581507" y="6985"/>
                  </a:lnTo>
                  <a:lnTo>
                    <a:pt x="583577" y="9144"/>
                  </a:lnTo>
                  <a:lnTo>
                    <a:pt x="588683" y="9144"/>
                  </a:lnTo>
                  <a:lnTo>
                    <a:pt x="590740" y="6985"/>
                  </a:lnTo>
                  <a:lnTo>
                    <a:pt x="590740" y="2032"/>
                  </a:lnTo>
                  <a:close/>
                </a:path>
                <a:path w="1201420" h="9525">
                  <a:moveTo>
                    <a:pt x="619823" y="2032"/>
                  </a:moveTo>
                  <a:lnTo>
                    <a:pt x="617753" y="0"/>
                  </a:lnTo>
                  <a:lnTo>
                    <a:pt x="612648" y="0"/>
                  </a:lnTo>
                  <a:lnTo>
                    <a:pt x="610577" y="2032"/>
                  </a:lnTo>
                  <a:lnTo>
                    <a:pt x="610577" y="6985"/>
                  </a:lnTo>
                  <a:lnTo>
                    <a:pt x="612648" y="9144"/>
                  </a:lnTo>
                  <a:lnTo>
                    <a:pt x="617753" y="9144"/>
                  </a:lnTo>
                  <a:lnTo>
                    <a:pt x="619823" y="6985"/>
                  </a:lnTo>
                  <a:lnTo>
                    <a:pt x="619823" y="2032"/>
                  </a:lnTo>
                  <a:close/>
                </a:path>
                <a:path w="1201420" h="9525">
                  <a:moveTo>
                    <a:pt x="648893" y="2032"/>
                  </a:moveTo>
                  <a:lnTo>
                    <a:pt x="646836" y="0"/>
                  </a:lnTo>
                  <a:lnTo>
                    <a:pt x="641731" y="0"/>
                  </a:lnTo>
                  <a:lnTo>
                    <a:pt x="639660" y="2032"/>
                  </a:lnTo>
                  <a:lnTo>
                    <a:pt x="639660" y="6985"/>
                  </a:lnTo>
                  <a:lnTo>
                    <a:pt x="641731" y="9144"/>
                  </a:lnTo>
                  <a:lnTo>
                    <a:pt x="646836" y="9144"/>
                  </a:lnTo>
                  <a:lnTo>
                    <a:pt x="648893" y="6985"/>
                  </a:lnTo>
                  <a:lnTo>
                    <a:pt x="648893" y="2032"/>
                  </a:lnTo>
                  <a:close/>
                </a:path>
                <a:path w="1201420" h="9525">
                  <a:moveTo>
                    <a:pt x="677976" y="2032"/>
                  </a:moveTo>
                  <a:lnTo>
                    <a:pt x="675906" y="0"/>
                  </a:lnTo>
                  <a:lnTo>
                    <a:pt x="670801" y="0"/>
                  </a:lnTo>
                  <a:lnTo>
                    <a:pt x="668731" y="2032"/>
                  </a:lnTo>
                  <a:lnTo>
                    <a:pt x="668731" y="6985"/>
                  </a:lnTo>
                  <a:lnTo>
                    <a:pt x="670801" y="9144"/>
                  </a:lnTo>
                  <a:lnTo>
                    <a:pt x="675906" y="9144"/>
                  </a:lnTo>
                  <a:lnTo>
                    <a:pt x="677976" y="6985"/>
                  </a:lnTo>
                  <a:lnTo>
                    <a:pt x="677976" y="2032"/>
                  </a:lnTo>
                  <a:close/>
                </a:path>
                <a:path w="1201420" h="9525">
                  <a:moveTo>
                    <a:pt x="707047" y="2032"/>
                  </a:moveTo>
                  <a:lnTo>
                    <a:pt x="704977" y="0"/>
                  </a:lnTo>
                  <a:lnTo>
                    <a:pt x="699871" y="0"/>
                  </a:lnTo>
                  <a:lnTo>
                    <a:pt x="697801" y="2032"/>
                  </a:lnTo>
                  <a:lnTo>
                    <a:pt x="697801" y="6985"/>
                  </a:lnTo>
                  <a:lnTo>
                    <a:pt x="699871" y="9144"/>
                  </a:lnTo>
                  <a:lnTo>
                    <a:pt x="704977" y="9144"/>
                  </a:lnTo>
                  <a:lnTo>
                    <a:pt x="707047" y="6985"/>
                  </a:lnTo>
                  <a:lnTo>
                    <a:pt x="707047" y="2032"/>
                  </a:lnTo>
                  <a:close/>
                </a:path>
                <a:path w="1201420" h="9525">
                  <a:moveTo>
                    <a:pt x="736117" y="2032"/>
                  </a:moveTo>
                  <a:lnTo>
                    <a:pt x="734047" y="0"/>
                  </a:lnTo>
                  <a:lnTo>
                    <a:pt x="728941" y="0"/>
                  </a:lnTo>
                  <a:lnTo>
                    <a:pt x="726884" y="2032"/>
                  </a:lnTo>
                  <a:lnTo>
                    <a:pt x="726884" y="6985"/>
                  </a:lnTo>
                  <a:lnTo>
                    <a:pt x="728941" y="9144"/>
                  </a:lnTo>
                  <a:lnTo>
                    <a:pt x="734047" y="9144"/>
                  </a:lnTo>
                  <a:lnTo>
                    <a:pt x="736117" y="6985"/>
                  </a:lnTo>
                  <a:lnTo>
                    <a:pt x="736117" y="2032"/>
                  </a:lnTo>
                  <a:close/>
                </a:path>
                <a:path w="1201420" h="9525">
                  <a:moveTo>
                    <a:pt x="765200" y="2032"/>
                  </a:moveTo>
                  <a:lnTo>
                    <a:pt x="763130" y="0"/>
                  </a:lnTo>
                  <a:lnTo>
                    <a:pt x="758024" y="0"/>
                  </a:lnTo>
                  <a:lnTo>
                    <a:pt x="755954" y="2032"/>
                  </a:lnTo>
                  <a:lnTo>
                    <a:pt x="755954" y="6985"/>
                  </a:lnTo>
                  <a:lnTo>
                    <a:pt x="758024" y="9144"/>
                  </a:lnTo>
                  <a:lnTo>
                    <a:pt x="763130" y="9144"/>
                  </a:lnTo>
                  <a:lnTo>
                    <a:pt x="765200" y="6985"/>
                  </a:lnTo>
                  <a:lnTo>
                    <a:pt x="765200" y="2032"/>
                  </a:lnTo>
                  <a:close/>
                </a:path>
                <a:path w="1201420" h="9525">
                  <a:moveTo>
                    <a:pt x="794270" y="2032"/>
                  </a:moveTo>
                  <a:lnTo>
                    <a:pt x="792213" y="0"/>
                  </a:lnTo>
                  <a:lnTo>
                    <a:pt x="787095" y="0"/>
                  </a:lnTo>
                  <a:lnTo>
                    <a:pt x="785037" y="2032"/>
                  </a:lnTo>
                  <a:lnTo>
                    <a:pt x="785037" y="6985"/>
                  </a:lnTo>
                  <a:lnTo>
                    <a:pt x="787095" y="9144"/>
                  </a:lnTo>
                  <a:lnTo>
                    <a:pt x="792213" y="9144"/>
                  </a:lnTo>
                  <a:lnTo>
                    <a:pt x="794270" y="6985"/>
                  </a:lnTo>
                  <a:lnTo>
                    <a:pt x="794270" y="2032"/>
                  </a:lnTo>
                  <a:close/>
                </a:path>
                <a:path w="1201420" h="9525">
                  <a:moveTo>
                    <a:pt x="823353" y="2032"/>
                  </a:moveTo>
                  <a:lnTo>
                    <a:pt x="821283" y="0"/>
                  </a:lnTo>
                  <a:lnTo>
                    <a:pt x="816178" y="0"/>
                  </a:lnTo>
                  <a:lnTo>
                    <a:pt x="814108" y="2032"/>
                  </a:lnTo>
                  <a:lnTo>
                    <a:pt x="814108" y="6985"/>
                  </a:lnTo>
                  <a:lnTo>
                    <a:pt x="816178" y="9144"/>
                  </a:lnTo>
                  <a:lnTo>
                    <a:pt x="821283" y="9144"/>
                  </a:lnTo>
                  <a:lnTo>
                    <a:pt x="823353" y="6985"/>
                  </a:lnTo>
                  <a:lnTo>
                    <a:pt x="823353" y="2032"/>
                  </a:lnTo>
                  <a:close/>
                </a:path>
                <a:path w="1201420" h="9525">
                  <a:moveTo>
                    <a:pt x="852424" y="2032"/>
                  </a:moveTo>
                  <a:lnTo>
                    <a:pt x="850353" y="0"/>
                  </a:lnTo>
                  <a:lnTo>
                    <a:pt x="845248" y="0"/>
                  </a:lnTo>
                  <a:lnTo>
                    <a:pt x="843178" y="2032"/>
                  </a:lnTo>
                  <a:lnTo>
                    <a:pt x="843178" y="6985"/>
                  </a:lnTo>
                  <a:lnTo>
                    <a:pt x="845248" y="9144"/>
                  </a:lnTo>
                  <a:lnTo>
                    <a:pt x="850353" y="9144"/>
                  </a:lnTo>
                  <a:lnTo>
                    <a:pt x="852424" y="6985"/>
                  </a:lnTo>
                  <a:lnTo>
                    <a:pt x="852424" y="2032"/>
                  </a:lnTo>
                  <a:close/>
                </a:path>
                <a:path w="1201420" h="9525">
                  <a:moveTo>
                    <a:pt x="881507" y="2032"/>
                  </a:moveTo>
                  <a:lnTo>
                    <a:pt x="879436" y="0"/>
                  </a:lnTo>
                  <a:lnTo>
                    <a:pt x="874331" y="0"/>
                  </a:lnTo>
                  <a:lnTo>
                    <a:pt x="872261" y="2032"/>
                  </a:lnTo>
                  <a:lnTo>
                    <a:pt x="872261" y="6985"/>
                  </a:lnTo>
                  <a:lnTo>
                    <a:pt x="874331" y="9144"/>
                  </a:lnTo>
                  <a:lnTo>
                    <a:pt x="879436" y="9144"/>
                  </a:lnTo>
                  <a:lnTo>
                    <a:pt x="881507" y="6985"/>
                  </a:lnTo>
                  <a:lnTo>
                    <a:pt x="881507" y="2032"/>
                  </a:lnTo>
                  <a:close/>
                </a:path>
                <a:path w="1201420" h="9525">
                  <a:moveTo>
                    <a:pt x="910577" y="2032"/>
                  </a:moveTo>
                  <a:lnTo>
                    <a:pt x="908507" y="0"/>
                  </a:lnTo>
                  <a:lnTo>
                    <a:pt x="903401" y="0"/>
                  </a:lnTo>
                  <a:lnTo>
                    <a:pt x="901331" y="2032"/>
                  </a:lnTo>
                  <a:lnTo>
                    <a:pt x="901331" y="6985"/>
                  </a:lnTo>
                  <a:lnTo>
                    <a:pt x="903401" y="9144"/>
                  </a:lnTo>
                  <a:lnTo>
                    <a:pt x="908507" y="9144"/>
                  </a:lnTo>
                  <a:lnTo>
                    <a:pt x="910577" y="6985"/>
                  </a:lnTo>
                  <a:lnTo>
                    <a:pt x="910577" y="2032"/>
                  </a:lnTo>
                  <a:close/>
                </a:path>
                <a:path w="1201420" h="9525">
                  <a:moveTo>
                    <a:pt x="939647" y="2032"/>
                  </a:moveTo>
                  <a:lnTo>
                    <a:pt x="937577" y="0"/>
                  </a:lnTo>
                  <a:lnTo>
                    <a:pt x="932472" y="0"/>
                  </a:lnTo>
                  <a:lnTo>
                    <a:pt x="930402" y="2032"/>
                  </a:lnTo>
                  <a:lnTo>
                    <a:pt x="930402" y="6985"/>
                  </a:lnTo>
                  <a:lnTo>
                    <a:pt x="932472" y="9144"/>
                  </a:lnTo>
                  <a:lnTo>
                    <a:pt x="937577" y="9144"/>
                  </a:lnTo>
                  <a:lnTo>
                    <a:pt x="939647" y="6985"/>
                  </a:lnTo>
                  <a:lnTo>
                    <a:pt x="939647" y="2032"/>
                  </a:lnTo>
                  <a:close/>
                </a:path>
                <a:path w="1201420" h="9525">
                  <a:moveTo>
                    <a:pt x="968730" y="2032"/>
                  </a:moveTo>
                  <a:lnTo>
                    <a:pt x="966660" y="0"/>
                  </a:lnTo>
                  <a:lnTo>
                    <a:pt x="961555" y="0"/>
                  </a:lnTo>
                  <a:lnTo>
                    <a:pt x="959485" y="2032"/>
                  </a:lnTo>
                  <a:lnTo>
                    <a:pt x="959485" y="6985"/>
                  </a:lnTo>
                  <a:lnTo>
                    <a:pt x="961555" y="9144"/>
                  </a:lnTo>
                  <a:lnTo>
                    <a:pt x="966660" y="9144"/>
                  </a:lnTo>
                  <a:lnTo>
                    <a:pt x="968730" y="6985"/>
                  </a:lnTo>
                  <a:lnTo>
                    <a:pt x="968730" y="2032"/>
                  </a:lnTo>
                  <a:close/>
                </a:path>
                <a:path w="1201420" h="9525">
                  <a:moveTo>
                    <a:pt x="997800" y="2032"/>
                  </a:moveTo>
                  <a:lnTo>
                    <a:pt x="995730" y="0"/>
                  </a:lnTo>
                  <a:lnTo>
                    <a:pt x="990625" y="0"/>
                  </a:lnTo>
                  <a:lnTo>
                    <a:pt x="988555" y="2032"/>
                  </a:lnTo>
                  <a:lnTo>
                    <a:pt x="988555" y="6985"/>
                  </a:lnTo>
                  <a:lnTo>
                    <a:pt x="990625" y="9144"/>
                  </a:lnTo>
                  <a:lnTo>
                    <a:pt x="995730" y="9144"/>
                  </a:lnTo>
                  <a:lnTo>
                    <a:pt x="997800" y="6985"/>
                  </a:lnTo>
                  <a:lnTo>
                    <a:pt x="997800" y="2032"/>
                  </a:lnTo>
                  <a:close/>
                </a:path>
                <a:path w="1201420" h="9525">
                  <a:moveTo>
                    <a:pt x="1026883" y="2032"/>
                  </a:moveTo>
                  <a:lnTo>
                    <a:pt x="1024813" y="0"/>
                  </a:lnTo>
                  <a:lnTo>
                    <a:pt x="1019708" y="0"/>
                  </a:lnTo>
                  <a:lnTo>
                    <a:pt x="1017638" y="2032"/>
                  </a:lnTo>
                  <a:lnTo>
                    <a:pt x="1017638" y="6985"/>
                  </a:lnTo>
                  <a:lnTo>
                    <a:pt x="1019708" y="9144"/>
                  </a:lnTo>
                  <a:lnTo>
                    <a:pt x="1024813" y="9144"/>
                  </a:lnTo>
                  <a:lnTo>
                    <a:pt x="1026883" y="6985"/>
                  </a:lnTo>
                  <a:lnTo>
                    <a:pt x="1026883" y="2032"/>
                  </a:lnTo>
                  <a:close/>
                </a:path>
                <a:path w="1201420" h="9525">
                  <a:moveTo>
                    <a:pt x="1055941" y="2032"/>
                  </a:moveTo>
                  <a:lnTo>
                    <a:pt x="1053909" y="0"/>
                  </a:lnTo>
                  <a:lnTo>
                    <a:pt x="1048829" y="0"/>
                  </a:lnTo>
                  <a:lnTo>
                    <a:pt x="1046670" y="2032"/>
                  </a:lnTo>
                  <a:lnTo>
                    <a:pt x="1046670" y="6985"/>
                  </a:lnTo>
                  <a:lnTo>
                    <a:pt x="1048829" y="9144"/>
                  </a:lnTo>
                  <a:lnTo>
                    <a:pt x="1053909" y="9144"/>
                  </a:lnTo>
                  <a:lnTo>
                    <a:pt x="1055941" y="6985"/>
                  </a:lnTo>
                  <a:lnTo>
                    <a:pt x="1055941" y="2032"/>
                  </a:lnTo>
                  <a:close/>
                </a:path>
                <a:path w="1201420" h="9525">
                  <a:moveTo>
                    <a:pt x="1085024" y="2032"/>
                  </a:moveTo>
                  <a:lnTo>
                    <a:pt x="1082992" y="0"/>
                  </a:lnTo>
                  <a:lnTo>
                    <a:pt x="1077912" y="0"/>
                  </a:lnTo>
                  <a:lnTo>
                    <a:pt x="1075753" y="2032"/>
                  </a:lnTo>
                  <a:lnTo>
                    <a:pt x="1075753" y="6985"/>
                  </a:lnTo>
                  <a:lnTo>
                    <a:pt x="1077912" y="9144"/>
                  </a:lnTo>
                  <a:lnTo>
                    <a:pt x="1082992" y="9144"/>
                  </a:lnTo>
                  <a:lnTo>
                    <a:pt x="1085024" y="6985"/>
                  </a:lnTo>
                  <a:lnTo>
                    <a:pt x="1085024" y="2032"/>
                  </a:lnTo>
                  <a:close/>
                </a:path>
                <a:path w="1201420" h="9525">
                  <a:moveTo>
                    <a:pt x="1114107" y="2032"/>
                  </a:moveTo>
                  <a:lnTo>
                    <a:pt x="1112075" y="0"/>
                  </a:lnTo>
                  <a:lnTo>
                    <a:pt x="1106868" y="0"/>
                  </a:lnTo>
                  <a:lnTo>
                    <a:pt x="1104836" y="2032"/>
                  </a:lnTo>
                  <a:lnTo>
                    <a:pt x="1104836" y="6985"/>
                  </a:lnTo>
                  <a:lnTo>
                    <a:pt x="1106868" y="9144"/>
                  </a:lnTo>
                  <a:lnTo>
                    <a:pt x="1112075" y="9144"/>
                  </a:lnTo>
                  <a:lnTo>
                    <a:pt x="1114107" y="6985"/>
                  </a:lnTo>
                  <a:lnTo>
                    <a:pt x="1114107" y="2032"/>
                  </a:lnTo>
                  <a:close/>
                </a:path>
                <a:path w="1201420" h="9525">
                  <a:moveTo>
                    <a:pt x="1143190" y="2032"/>
                  </a:moveTo>
                  <a:lnTo>
                    <a:pt x="1141158" y="0"/>
                  </a:lnTo>
                  <a:lnTo>
                    <a:pt x="1135951" y="0"/>
                  </a:lnTo>
                  <a:lnTo>
                    <a:pt x="1133919" y="2032"/>
                  </a:lnTo>
                  <a:lnTo>
                    <a:pt x="1133919" y="6985"/>
                  </a:lnTo>
                  <a:lnTo>
                    <a:pt x="1135951" y="9144"/>
                  </a:lnTo>
                  <a:lnTo>
                    <a:pt x="1141158" y="9144"/>
                  </a:lnTo>
                  <a:lnTo>
                    <a:pt x="1143190" y="6985"/>
                  </a:lnTo>
                  <a:lnTo>
                    <a:pt x="1143190" y="2032"/>
                  </a:lnTo>
                  <a:close/>
                </a:path>
                <a:path w="1201420" h="9525">
                  <a:moveTo>
                    <a:pt x="1172273" y="2032"/>
                  </a:moveTo>
                  <a:lnTo>
                    <a:pt x="1170241" y="0"/>
                  </a:lnTo>
                  <a:lnTo>
                    <a:pt x="1165034" y="0"/>
                  </a:lnTo>
                  <a:lnTo>
                    <a:pt x="1163002" y="2032"/>
                  </a:lnTo>
                  <a:lnTo>
                    <a:pt x="1163002" y="6985"/>
                  </a:lnTo>
                  <a:lnTo>
                    <a:pt x="1165034" y="9144"/>
                  </a:lnTo>
                  <a:lnTo>
                    <a:pt x="1170241" y="9144"/>
                  </a:lnTo>
                  <a:lnTo>
                    <a:pt x="1172273" y="6985"/>
                  </a:lnTo>
                  <a:lnTo>
                    <a:pt x="1172273" y="2032"/>
                  </a:lnTo>
                  <a:close/>
                </a:path>
                <a:path w="1201420" h="9525">
                  <a:moveTo>
                    <a:pt x="1201356" y="2032"/>
                  </a:moveTo>
                  <a:lnTo>
                    <a:pt x="1199197" y="0"/>
                  </a:lnTo>
                  <a:lnTo>
                    <a:pt x="1194117" y="0"/>
                  </a:lnTo>
                  <a:lnTo>
                    <a:pt x="1192085" y="2032"/>
                  </a:lnTo>
                  <a:lnTo>
                    <a:pt x="1192085" y="6985"/>
                  </a:lnTo>
                  <a:lnTo>
                    <a:pt x="1194117" y="9144"/>
                  </a:lnTo>
                  <a:lnTo>
                    <a:pt x="1199197" y="9144"/>
                  </a:lnTo>
                  <a:lnTo>
                    <a:pt x="1201356" y="6985"/>
                  </a:lnTo>
                  <a:lnTo>
                    <a:pt x="1201356" y="2032"/>
                  </a:lnTo>
                  <a:close/>
                </a:path>
              </a:pathLst>
            </a:custGeom>
            <a:solidFill>
              <a:srgbClr val="FFFFFF"/>
            </a:solidFill>
          </p:spPr>
          <p:txBody>
            <a:bodyPr wrap="square" lIns="0" tIns="0" rIns="0" bIns="0" rtlCol="0"/>
            <a:lstStyle/>
            <a:p>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7">
          <a:extLst>
            <a:ext uri="{FF2B5EF4-FFF2-40B4-BE49-F238E27FC236}">
              <a16:creationId xmlns:a16="http://schemas.microsoft.com/office/drawing/2014/main" id="{30DA3F12-24CA-0664-F234-AB622F5D99C0}"/>
            </a:ext>
          </a:extLst>
        </p:cNvPr>
        <p:cNvGrpSpPr/>
        <p:nvPr/>
      </p:nvGrpSpPr>
      <p:grpSpPr>
        <a:xfrm>
          <a:off x="0" y="0"/>
          <a:ext cx="0" cy="0"/>
          <a:chOff x="0" y="0"/>
          <a:chExt cx="0" cy="0"/>
        </a:xfrm>
      </p:grpSpPr>
      <p:sp>
        <p:nvSpPr>
          <p:cNvPr id="278" name="Google Shape;278;g2549afb6dea_4_77">
            <a:extLst>
              <a:ext uri="{FF2B5EF4-FFF2-40B4-BE49-F238E27FC236}">
                <a16:creationId xmlns:a16="http://schemas.microsoft.com/office/drawing/2014/main" id="{7BC638B6-60AE-7700-79AE-03FDF4FDFC54}"/>
              </a:ext>
            </a:extLst>
          </p:cNvPr>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79" name="Google Shape;279;g2549afb6dea_4_77">
            <a:extLst>
              <a:ext uri="{FF2B5EF4-FFF2-40B4-BE49-F238E27FC236}">
                <a16:creationId xmlns:a16="http://schemas.microsoft.com/office/drawing/2014/main" id="{C959FC52-F944-C529-9EA4-F328470ADBB9}"/>
              </a:ext>
            </a:extLst>
          </p:cNvPr>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80" name="Google Shape;280;g2549afb6dea_4_77">
            <a:extLst>
              <a:ext uri="{FF2B5EF4-FFF2-40B4-BE49-F238E27FC236}">
                <a16:creationId xmlns:a16="http://schemas.microsoft.com/office/drawing/2014/main" id="{5325BFC7-6EF3-825C-7F6B-BEBF78231255}"/>
              </a:ext>
            </a:extLst>
          </p:cNvPr>
          <p:cNvSpPr/>
          <p:nvPr/>
        </p:nvSpPr>
        <p:spPr>
          <a:xfrm>
            <a:off x="117175" y="55302"/>
            <a:ext cx="8890311" cy="1000554"/>
          </a:xfrm>
          <a:custGeom>
            <a:avLst/>
            <a:gdLst/>
            <a:ahLst/>
            <a:cxnLst/>
            <a:rect l="l" t="t" r="r" b="b"/>
            <a:pathLst>
              <a:path w="7155180" h="851535" extrusionOk="0">
                <a:moveTo>
                  <a:pt x="7154951" y="0"/>
                </a:moveTo>
                <a:lnTo>
                  <a:pt x="0" y="0"/>
                </a:lnTo>
                <a:lnTo>
                  <a:pt x="0" y="851471"/>
                </a:lnTo>
                <a:lnTo>
                  <a:pt x="7154951" y="851471"/>
                </a:lnTo>
                <a:lnTo>
                  <a:pt x="7154951" y="0"/>
                </a:lnTo>
                <a:close/>
              </a:path>
            </a:pathLst>
          </a:custGeom>
          <a:solidFill>
            <a:srgbClr val="123174"/>
          </a:solidFill>
          <a:ln>
            <a:noFill/>
          </a:ln>
        </p:spPr>
        <p:txBody>
          <a:bodyPr spcFirstLastPara="1" wrap="square" lIns="0" tIns="0" rIns="0" bIns="0" anchor="t" anchorCtr="0">
            <a:noAutofit/>
          </a:bodyPr>
          <a:lstStyle/>
          <a:p>
            <a:pPr algn="r">
              <a:lnSpc>
                <a:spcPct val="100000"/>
              </a:lnSpc>
              <a:spcBef>
                <a:spcPts val="135"/>
              </a:spcBef>
            </a:pPr>
            <a:endParaRPr lang="it-IT" sz="1400" spc="-85" dirty="0">
              <a:solidFill>
                <a:srgbClr val="FFFFFF"/>
              </a:solidFill>
              <a:latin typeface="Arial Black"/>
              <a:cs typeface="Arial Black"/>
            </a:endParaRPr>
          </a:p>
          <a:p>
            <a:pPr algn="r">
              <a:lnSpc>
                <a:spcPct val="100000"/>
              </a:lnSpc>
              <a:spcBef>
                <a:spcPts val="135"/>
              </a:spcBef>
            </a:pPr>
            <a:endParaRPr lang="it-IT" sz="1400" spc="-85" dirty="0">
              <a:solidFill>
                <a:srgbClr val="FFFFFF"/>
              </a:solidFill>
              <a:latin typeface="Arial Black"/>
              <a:cs typeface="Arial Black"/>
            </a:endParaRPr>
          </a:p>
          <a:p>
            <a:pPr algn="r">
              <a:lnSpc>
                <a:spcPct val="100000"/>
              </a:lnSpc>
              <a:spcBef>
                <a:spcPts val="135"/>
              </a:spcBef>
            </a:pPr>
            <a:r>
              <a:rPr lang="it-IT" sz="1400" spc="-85" dirty="0">
                <a:solidFill>
                  <a:srgbClr val="FFFFFF"/>
                </a:solidFill>
                <a:latin typeface="Arial Black"/>
                <a:cs typeface="Arial Black"/>
              </a:rPr>
              <a:t>Dipartimento</a:t>
            </a:r>
            <a:r>
              <a:rPr lang="it-IT" sz="1400" spc="-125" dirty="0">
                <a:solidFill>
                  <a:srgbClr val="FFFFFF"/>
                </a:solidFill>
                <a:latin typeface="Arial Black"/>
                <a:cs typeface="Arial Black"/>
              </a:rPr>
              <a:t> </a:t>
            </a:r>
            <a:r>
              <a:rPr lang="it-IT" sz="1400" spc="-95" dirty="0">
                <a:solidFill>
                  <a:srgbClr val="FFFFFF"/>
                </a:solidFill>
                <a:latin typeface="Arial Black"/>
                <a:cs typeface="Arial Black"/>
              </a:rPr>
              <a:t>di</a:t>
            </a:r>
            <a:r>
              <a:rPr lang="it-IT" sz="1400" spc="-120" dirty="0">
                <a:solidFill>
                  <a:srgbClr val="FFFFFF"/>
                </a:solidFill>
                <a:latin typeface="Arial Black"/>
                <a:cs typeface="Arial Black"/>
              </a:rPr>
              <a:t> </a:t>
            </a:r>
            <a:r>
              <a:rPr lang="it-IT" sz="1400" spc="-30" dirty="0">
                <a:solidFill>
                  <a:srgbClr val="FFFFFF"/>
                </a:solidFill>
                <a:latin typeface="Arial Black"/>
                <a:cs typeface="Arial Black"/>
              </a:rPr>
              <a:t>Prevenzione</a:t>
            </a:r>
            <a:endParaRPr lang="it-IT" sz="1400" dirty="0">
              <a:latin typeface="Arial Black"/>
              <a:cs typeface="Arial Black"/>
            </a:endParaRPr>
          </a:p>
          <a:p>
            <a:pPr algn="r">
              <a:lnSpc>
                <a:spcPct val="100000"/>
              </a:lnSpc>
            </a:pPr>
            <a:r>
              <a:rPr lang="it-IT" sz="1400" spc="-30" dirty="0">
                <a:solidFill>
                  <a:srgbClr val="FFFFFF"/>
                </a:solidFill>
                <a:latin typeface="Arial Black"/>
                <a:cs typeface="Arial Black"/>
              </a:rPr>
              <a:t>SPISAL</a:t>
            </a:r>
            <a:endParaRPr lang="it-IT" sz="1400" dirty="0">
              <a:latin typeface="Arial Black"/>
              <a:cs typeface="Arial Black"/>
            </a:endParaRPr>
          </a:p>
        </p:txBody>
      </p:sp>
      <p:sp>
        <p:nvSpPr>
          <p:cNvPr id="281" name="Google Shape;281;g2549afb6dea_4_77">
            <a:extLst>
              <a:ext uri="{FF2B5EF4-FFF2-40B4-BE49-F238E27FC236}">
                <a16:creationId xmlns:a16="http://schemas.microsoft.com/office/drawing/2014/main" id="{06AAD643-A327-9C24-9422-3F2BFA94660D}"/>
              </a:ext>
            </a:extLst>
          </p:cNvPr>
          <p:cNvSpPr/>
          <p:nvPr/>
        </p:nvSpPr>
        <p:spPr>
          <a:xfrm>
            <a:off x="640645" y="158093"/>
            <a:ext cx="8620500" cy="954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800" b="0" i="0" u="none" strike="noStrike" cap="none" dirty="0">
              <a:solidFill>
                <a:schemeClr val="lt1"/>
              </a:solidFill>
              <a:latin typeface="Arial"/>
              <a:ea typeface="Arial"/>
              <a:cs typeface="Arial"/>
              <a:sym typeface="Arial"/>
            </a:endParaRPr>
          </a:p>
        </p:txBody>
      </p:sp>
      <p:sp>
        <p:nvSpPr>
          <p:cNvPr id="282" name="Google Shape;282;g2549afb6dea_4_77">
            <a:extLst>
              <a:ext uri="{FF2B5EF4-FFF2-40B4-BE49-F238E27FC236}">
                <a16:creationId xmlns:a16="http://schemas.microsoft.com/office/drawing/2014/main" id="{01E5E442-9B8F-B933-C8F4-61997979867A}"/>
              </a:ext>
            </a:extLst>
          </p:cNvPr>
          <p:cNvSpPr txBox="1"/>
          <p:nvPr/>
        </p:nvSpPr>
        <p:spPr>
          <a:xfrm>
            <a:off x="621968" y="1812910"/>
            <a:ext cx="8198504" cy="458584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sz="1000" b="1" dirty="0">
              <a:solidFill>
                <a:schemeClr val="dk1"/>
              </a:solidFill>
            </a:endParaRPr>
          </a:p>
          <a:p>
            <a:pPr marL="0" lvl="0" indent="0" algn="l" rtl="0">
              <a:spcBef>
                <a:spcPts val="0"/>
              </a:spcBef>
              <a:spcAft>
                <a:spcPts val="0"/>
              </a:spcAft>
              <a:buNone/>
            </a:pPr>
            <a:endParaRPr lang="it-IT" sz="2000" dirty="0">
              <a:solidFill>
                <a:schemeClr val="dk1"/>
              </a:solidFill>
            </a:endParaRPr>
          </a:p>
          <a:p>
            <a:pPr marL="0" lvl="0" indent="0" algn="l" rtl="0">
              <a:spcBef>
                <a:spcPts val="0"/>
              </a:spcBef>
              <a:spcAft>
                <a:spcPts val="0"/>
              </a:spcAft>
              <a:buNone/>
            </a:pPr>
            <a:r>
              <a:rPr lang="it-IT" sz="2400" dirty="0">
                <a:solidFill>
                  <a:srgbClr val="002060"/>
                </a:solidFill>
              </a:rPr>
              <a:t>Medici del lavoro Aziendali possono dare un contributo importante, in termini di prevenzione, gestione, monitoraggio, dando un supporto diagnostico orientando ai Servizi del Territorio competenti, agevolando il rientro al lavoro post-evento. </a:t>
            </a:r>
            <a:endParaRPr sz="2400" dirty="0">
              <a:solidFill>
                <a:srgbClr val="002060"/>
              </a:solidFill>
            </a:endParaRPr>
          </a:p>
          <a:p>
            <a:pPr lvl="0"/>
            <a:endParaRPr lang="it-IT" sz="2400" dirty="0">
              <a:solidFill>
                <a:srgbClr val="002060"/>
              </a:solidFill>
            </a:endParaRPr>
          </a:p>
          <a:p>
            <a:pPr lvl="0"/>
            <a:r>
              <a:rPr lang="it-IT" sz="2400" dirty="0">
                <a:solidFill>
                  <a:srgbClr val="002060"/>
                </a:solidFill>
              </a:rPr>
              <a:t>SPISAL A.ULSS 3 offre assistenza alle Aziende in tema di prevenzione e gestione dei casi di molestie e violenze di </a:t>
            </a:r>
            <a:r>
              <a:rPr lang="it-IT" sz="2400">
                <a:solidFill>
                  <a:srgbClr val="002060"/>
                </a:solidFill>
              </a:rPr>
              <a:t>genere, </a:t>
            </a:r>
            <a:r>
              <a:rPr lang="it-IT" sz="2400" dirty="0">
                <a:solidFill>
                  <a:srgbClr val="002060"/>
                </a:solidFill>
              </a:rPr>
              <a:t>attraverso azioni sinergiche.</a:t>
            </a:r>
            <a:endParaRPr sz="2400" dirty="0">
              <a:solidFill>
                <a:schemeClr val="dk1"/>
              </a:solidFill>
            </a:endParaRPr>
          </a:p>
          <a:p>
            <a:pPr marL="0" lvl="0" indent="0" algn="l" rtl="0">
              <a:spcBef>
                <a:spcPts val="0"/>
              </a:spcBef>
              <a:spcAft>
                <a:spcPts val="0"/>
              </a:spcAft>
              <a:buNone/>
            </a:pPr>
            <a:endParaRPr sz="2000" dirty="0">
              <a:solidFill>
                <a:schemeClr val="dk1"/>
              </a:solidFill>
            </a:endParaRPr>
          </a:p>
        </p:txBody>
      </p:sp>
      <p:grpSp>
        <p:nvGrpSpPr>
          <p:cNvPr id="2" name="object 3">
            <a:extLst>
              <a:ext uri="{FF2B5EF4-FFF2-40B4-BE49-F238E27FC236}">
                <a16:creationId xmlns:a16="http://schemas.microsoft.com/office/drawing/2014/main" id="{E4C7C1FB-90F2-859D-5943-4303D344EA87}"/>
              </a:ext>
            </a:extLst>
          </p:cNvPr>
          <p:cNvGrpSpPr/>
          <p:nvPr/>
        </p:nvGrpSpPr>
        <p:grpSpPr>
          <a:xfrm>
            <a:off x="223583" y="246701"/>
            <a:ext cx="1212215" cy="569595"/>
            <a:chOff x="223583" y="246701"/>
            <a:chExt cx="1212215" cy="569595"/>
          </a:xfrm>
        </p:grpSpPr>
        <p:sp>
          <p:nvSpPr>
            <p:cNvPr id="3" name="object 4">
              <a:extLst>
                <a:ext uri="{FF2B5EF4-FFF2-40B4-BE49-F238E27FC236}">
                  <a16:creationId xmlns:a16="http://schemas.microsoft.com/office/drawing/2014/main" id="{A4E86DF9-5F1E-4AEF-4089-F68832065D71}"/>
                </a:ext>
              </a:extLst>
            </p:cNvPr>
            <p:cNvSpPr/>
            <p:nvPr/>
          </p:nvSpPr>
          <p:spPr>
            <a:xfrm>
              <a:off x="734009" y="410844"/>
              <a:ext cx="702310" cy="288290"/>
            </a:xfrm>
            <a:custGeom>
              <a:avLst/>
              <a:gdLst/>
              <a:ahLst/>
              <a:cxnLst/>
              <a:rect l="l" t="t" r="r" b="b"/>
              <a:pathLst>
                <a:path w="702310" h="288290">
                  <a:moveTo>
                    <a:pt x="131191" y="3810"/>
                  </a:moveTo>
                  <a:lnTo>
                    <a:pt x="93484" y="3810"/>
                  </a:lnTo>
                  <a:lnTo>
                    <a:pt x="93484" y="207899"/>
                  </a:lnTo>
                  <a:lnTo>
                    <a:pt x="93129" y="220345"/>
                  </a:lnTo>
                  <a:lnTo>
                    <a:pt x="87947" y="244094"/>
                  </a:lnTo>
                  <a:lnTo>
                    <a:pt x="65773" y="252730"/>
                  </a:lnTo>
                  <a:lnTo>
                    <a:pt x="58064" y="252095"/>
                  </a:lnTo>
                  <a:lnTo>
                    <a:pt x="40805" y="236474"/>
                  </a:lnTo>
                  <a:lnTo>
                    <a:pt x="38036" y="216281"/>
                  </a:lnTo>
                  <a:lnTo>
                    <a:pt x="37680" y="202438"/>
                  </a:lnTo>
                  <a:lnTo>
                    <a:pt x="37680" y="3810"/>
                  </a:lnTo>
                  <a:lnTo>
                    <a:pt x="0" y="3810"/>
                  </a:lnTo>
                  <a:lnTo>
                    <a:pt x="0" y="202438"/>
                  </a:lnTo>
                  <a:lnTo>
                    <a:pt x="673" y="223520"/>
                  </a:lnTo>
                  <a:lnTo>
                    <a:pt x="6121" y="254635"/>
                  </a:lnTo>
                  <a:lnTo>
                    <a:pt x="20167" y="274955"/>
                  </a:lnTo>
                  <a:lnTo>
                    <a:pt x="47231" y="286766"/>
                  </a:lnTo>
                  <a:lnTo>
                    <a:pt x="65036" y="288290"/>
                  </a:lnTo>
                  <a:lnTo>
                    <a:pt x="81368" y="287147"/>
                  </a:lnTo>
                  <a:lnTo>
                    <a:pt x="107340" y="277876"/>
                  </a:lnTo>
                  <a:lnTo>
                    <a:pt x="123190" y="259969"/>
                  </a:lnTo>
                  <a:lnTo>
                    <a:pt x="130302" y="228854"/>
                  </a:lnTo>
                  <a:lnTo>
                    <a:pt x="131191" y="207899"/>
                  </a:lnTo>
                  <a:lnTo>
                    <a:pt x="131191" y="3810"/>
                  </a:lnTo>
                  <a:close/>
                </a:path>
                <a:path w="702310" h="288290">
                  <a:moveTo>
                    <a:pt x="275285" y="252095"/>
                  </a:moveTo>
                  <a:lnTo>
                    <a:pt x="212471" y="252095"/>
                  </a:lnTo>
                  <a:lnTo>
                    <a:pt x="212471" y="4445"/>
                  </a:lnTo>
                  <a:lnTo>
                    <a:pt x="174028" y="4445"/>
                  </a:lnTo>
                  <a:lnTo>
                    <a:pt x="174028" y="252095"/>
                  </a:lnTo>
                  <a:lnTo>
                    <a:pt x="174028" y="285115"/>
                  </a:lnTo>
                  <a:lnTo>
                    <a:pt x="275285" y="285115"/>
                  </a:lnTo>
                  <a:lnTo>
                    <a:pt x="275285" y="252095"/>
                  </a:lnTo>
                  <a:close/>
                </a:path>
                <a:path w="702310" h="288290">
                  <a:moveTo>
                    <a:pt x="411264" y="213995"/>
                  </a:moveTo>
                  <a:lnTo>
                    <a:pt x="402767" y="173482"/>
                  </a:lnTo>
                  <a:lnTo>
                    <a:pt x="370801" y="132842"/>
                  </a:lnTo>
                  <a:lnTo>
                    <a:pt x="359219" y="121285"/>
                  </a:lnTo>
                  <a:lnTo>
                    <a:pt x="350012" y="111379"/>
                  </a:lnTo>
                  <a:lnTo>
                    <a:pt x="338455" y="96901"/>
                  </a:lnTo>
                  <a:lnTo>
                    <a:pt x="332041" y="78613"/>
                  </a:lnTo>
                  <a:lnTo>
                    <a:pt x="331622" y="71501"/>
                  </a:lnTo>
                  <a:lnTo>
                    <a:pt x="332219" y="63627"/>
                  </a:lnTo>
                  <a:lnTo>
                    <a:pt x="341223" y="44831"/>
                  </a:lnTo>
                  <a:lnTo>
                    <a:pt x="358762" y="34925"/>
                  </a:lnTo>
                  <a:lnTo>
                    <a:pt x="365988" y="34290"/>
                  </a:lnTo>
                  <a:lnTo>
                    <a:pt x="373227" y="35052"/>
                  </a:lnTo>
                  <a:lnTo>
                    <a:pt x="380911" y="37338"/>
                  </a:lnTo>
                  <a:lnTo>
                    <a:pt x="389026" y="41148"/>
                  </a:lnTo>
                  <a:lnTo>
                    <a:pt x="397586" y="46609"/>
                  </a:lnTo>
                  <a:lnTo>
                    <a:pt x="397586" y="9652"/>
                  </a:lnTo>
                  <a:lnTo>
                    <a:pt x="388137" y="5461"/>
                  </a:lnTo>
                  <a:lnTo>
                    <a:pt x="378460" y="2413"/>
                  </a:lnTo>
                  <a:lnTo>
                    <a:pt x="368554" y="635"/>
                  </a:lnTo>
                  <a:lnTo>
                    <a:pt x="358419" y="0"/>
                  </a:lnTo>
                  <a:lnTo>
                    <a:pt x="344373" y="1270"/>
                  </a:lnTo>
                  <a:lnTo>
                    <a:pt x="320814" y="11049"/>
                  </a:lnTo>
                  <a:lnTo>
                    <a:pt x="303695" y="29972"/>
                  </a:lnTo>
                  <a:lnTo>
                    <a:pt x="295008" y="56134"/>
                  </a:lnTo>
                  <a:lnTo>
                    <a:pt x="293928" y="71755"/>
                  </a:lnTo>
                  <a:lnTo>
                    <a:pt x="294474" y="83439"/>
                  </a:lnTo>
                  <a:lnTo>
                    <a:pt x="298907" y="103632"/>
                  </a:lnTo>
                  <a:lnTo>
                    <a:pt x="308660" y="121031"/>
                  </a:lnTo>
                  <a:lnTo>
                    <a:pt x="322135" y="136906"/>
                  </a:lnTo>
                  <a:lnTo>
                    <a:pt x="349859" y="165227"/>
                  </a:lnTo>
                  <a:lnTo>
                    <a:pt x="362521" y="180340"/>
                  </a:lnTo>
                  <a:lnTo>
                    <a:pt x="371856" y="199517"/>
                  </a:lnTo>
                  <a:lnTo>
                    <a:pt x="373570" y="213995"/>
                  </a:lnTo>
                  <a:lnTo>
                    <a:pt x="373011" y="222377"/>
                  </a:lnTo>
                  <a:lnTo>
                    <a:pt x="364693" y="241935"/>
                  </a:lnTo>
                  <a:lnTo>
                    <a:pt x="347535" y="251587"/>
                  </a:lnTo>
                  <a:lnTo>
                    <a:pt x="340118" y="252222"/>
                  </a:lnTo>
                  <a:lnTo>
                    <a:pt x="331482" y="251333"/>
                  </a:lnTo>
                  <a:lnTo>
                    <a:pt x="322376" y="248539"/>
                  </a:lnTo>
                  <a:lnTo>
                    <a:pt x="312813" y="243967"/>
                  </a:lnTo>
                  <a:lnTo>
                    <a:pt x="302793" y="237490"/>
                  </a:lnTo>
                  <a:lnTo>
                    <a:pt x="302793" y="274955"/>
                  </a:lnTo>
                  <a:lnTo>
                    <a:pt x="311924" y="280797"/>
                  </a:lnTo>
                  <a:lnTo>
                    <a:pt x="321957" y="284988"/>
                  </a:lnTo>
                  <a:lnTo>
                    <a:pt x="332892" y="287401"/>
                  </a:lnTo>
                  <a:lnTo>
                    <a:pt x="344741" y="288290"/>
                  </a:lnTo>
                  <a:lnTo>
                    <a:pt x="358673" y="287020"/>
                  </a:lnTo>
                  <a:lnTo>
                    <a:pt x="382612" y="276733"/>
                  </a:lnTo>
                  <a:lnTo>
                    <a:pt x="400761" y="256413"/>
                  </a:lnTo>
                  <a:lnTo>
                    <a:pt x="410095" y="229616"/>
                  </a:lnTo>
                  <a:lnTo>
                    <a:pt x="411264" y="213995"/>
                  </a:lnTo>
                  <a:close/>
                </a:path>
                <a:path w="702310" h="288290">
                  <a:moveTo>
                    <a:pt x="551357" y="213995"/>
                  </a:moveTo>
                  <a:lnTo>
                    <a:pt x="537641" y="164465"/>
                  </a:lnTo>
                  <a:lnTo>
                    <a:pt x="499262" y="121158"/>
                  </a:lnTo>
                  <a:lnTo>
                    <a:pt x="490042" y="111379"/>
                  </a:lnTo>
                  <a:lnTo>
                    <a:pt x="478497" y="96901"/>
                  </a:lnTo>
                  <a:lnTo>
                    <a:pt x="472084" y="78613"/>
                  </a:lnTo>
                  <a:lnTo>
                    <a:pt x="471652" y="71501"/>
                  </a:lnTo>
                  <a:lnTo>
                    <a:pt x="472262" y="63627"/>
                  </a:lnTo>
                  <a:lnTo>
                    <a:pt x="481266" y="44831"/>
                  </a:lnTo>
                  <a:lnTo>
                    <a:pt x="498792" y="34925"/>
                  </a:lnTo>
                  <a:lnTo>
                    <a:pt x="506031" y="34290"/>
                  </a:lnTo>
                  <a:lnTo>
                    <a:pt x="513270" y="35052"/>
                  </a:lnTo>
                  <a:lnTo>
                    <a:pt x="520941" y="37338"/>
                  </a:lnTo>
                  <a:lnTo>
                    <a:pt x="529069" y="41148"/>
                  </a:lnTo>
                  <a:lnTo>
                    <a:pt x="537641" y="46609"/>
                  </a:lnTo>
                  <a:lnTo>
                    <a:pt x="537641" y="9652"/>
                  </a:lnTo>
                  <a:lnTo>
                    <a:pt x="528180" y="5461"/>
                  </a:lnTo>
                  <a:lnTo>
                    <a:pt x="518502" y="2413"/>
                  </a:lnTo>
                  <a:lnTo>
                    <a:pt x="508596" y="635"/>
                  </a:lnTo>
                  <a:lnTo>
                    <a:pt x="498449" y="0"/>
                  </a:lnTo>
                  <a:lnTo>
                    <a:pt x="471893" y="4953"/>
                  </a:lnTo>
                  <a:lnTo>
                    <a:pt x="451332" y="19558"/>
                  </a:lnTo>
                  <a:lnTo>
                    <a:pt x="438302" y="42164"/>
                  </a:lnTo>
                  <a:lnTo>
                    <a:pt x="433959" y="71755"/>
                  </a:lnTo>
                  <a:lnTo>
                    <a:pt x="434517" y="83439"/>
                  </a:lnTo>
                  <a:lnTo>
                    <a:pt x="438950" y="103632"/>
                  </a:lnTo>
                  <a:lnTo>
                    <a:pt x="448703" y="121031"/>
                  </a:lnTo>
                  <a:lnTo>
                    <a:pt x="462178" y="136906"/>
                  </a:lnTo>
                  <a:lnTo>
                    <a:pt x="489902" y="165227"/>
                  </a:lnTo>
                  <a:lnTo>
                    <a:pt x="502564" y="180340"/>
                  </a:lnTo>
                  <a:lnTo>
                    <a:pt x="511886" y="199517"/>
                  </a:lnTo>
                  <a:lnTo>
                    <a:pt x="513600" y="213995"/>
                  </a:lnTo>
                  <a:lnTo>
                    <a:pt x="513041" y="222377"/>
                  </a:lnTo>
                  <a:lnTo>
                    <a:pt x="504736" y="241935"/>
                  </a:lnTo>
                  <a:lnTo>
                    <a:pt x="487578" y="251587"/>
                  </a:lnTo>
                  <a:lnTo>
                    <a:pt x="480161" y="252222"/>
                  </a:lnTo>
                  <a:lnTo>
                    <a:pt x="471512" y="251333"/>
                  </a:lnTo>
                  <a:lnTo>
                    <a:pt x="462419" y="248539"/>
                  </a:lnTo>
                  <a:lnTo>
                    <a:pt x="452856" y="243967"/>
                  </a:lnTo>
                  <a:lnTo>
                    <a:pt x="442836" y="237490"/>
                  </a:lnTo>
                  <a:lnTo>
                    <a:pt x="442836" y="274955"/>
                  </a:lnTo>
                  <a:lnTo>
                    <a:pt x="451967" y="280797"/>
                  </a:lnTo>
                  <a:lnTo>
                    <a:pt x="462000" y="284988"/>
                  </a:lnTo>
                  <a:lnTo>
                    <a:pt x="472935" y="287401"/>
                  </a:lnTo>
                  <a:lnTo>
                    <a:pt x="484771" y="288290"/>
                  </a:lnTo>
                  <a:lnTo>
                    <a:pt x="498716" y="287020"/>
                  </a:lnTo>
                  <a:lnTo>
                    <a:pt x="522643" y="276733"/>
                  </a:lnTo>
                  <a:lnTo>
                    <a:pt x="540816" y="256413"/>
                  </a:lnTo>
                  <a:lnTo>
                    <a:pt x="550087" y="229616"/>
                  </a:lnTo>
                  <a:lnTo>
                    <a:pt x="551357" y="213995"/>
                  </a:lnTo>
                  <a:close/>
                </a:path>
                <a:path w="702310" h="288290">
                  <a:moveTo>
                    <a:pt x="701725" y="205613"/>
                  </a:moveTo>
                  <a:lnTo>
                    <a:pt x="701217" y="191262"/>
                  </a:lnTo>
                  <a:lnTo>
                    <a:pt x="697407" y="168783"/>
                  </a:lnTo>
                  <a:lnTo>
                    <a:pt x="683437" y="148336"/>
                  </a:lnTo>
                  <a:lnTo>
                    <a:pt x="666546" y="139827"/>
                  </a:lnTo>
                  <a:lnTo>
                    <a:pt x="675055" y="135763"/>
                  </a:lnTo>
                  <a:lnTo>
                    <a:pt x="691565" y="118491"/>
                  </a:lnTo>
                  <a:lnTo>
                    <a:pt x="696518" y="100330"/>
                  </a:lnTo>
                  <a:lnTo>
                    <a:pt x="698169" y="73406"/>
                  </a:lnTo>
                  <a:lnTo>
                    <a:pt x="697280" y="55626"/>
                  </a:lnTo>
                  <a:lnTo>
                    <a:pt x="690041" y="27940"/>
                  </a:lnTo>
                  <a:lnTo>
                    <a:pt x="675436" y="10287"/>
                  </a:lnTo>
                  <a:lnTo>
                    <a:pt x="652576" y="1524"/>
                  </a:lnTo>
                  <a:lnTo>
                    <a:pt x="637971" y="381"/>
                  </a:lnTo>
                  <a:lnTo>
                    <a:pt x="617905" y="2667"/>
                  </a:lnTo>
                  <a:lnTo>
                    <a:pt x="598347" y="13208"/>
                  </a:lnTo>
                  <a:lnTo>
                    <a:pt x="586282" y="33147"/>
                  </a:lnTo>
                  <a:lnTo>
                    <a:pt x="581964" y="54356"/>
                  </a:lnTo>
                  <a:lnTo>
                    <a:pt x="581202" y="71755"/>
                  </a:lnTo>
                  <a:lnTo>
                    <a:pt x="581202" y="79248"/>
                  </a:lnTo>
                  <a:lnTo>
                    <a:pt x="617778" y="79248"/>
                  </a:lnTo>
                  <a:lnTo>
                    <a:pt x="617651" y="70612"/>
                  </a:lnTo>
                  <a:lnTo>
                    <a:pt x="619048" y="54356"/>
                  </a:lnTo>
                  <a:lnTo>
                    <a:pt x="623112" y="42672"/>
                  </a:lnTo>
                  <a:lnTo>
                    <a:pt x="630097" y="35687"/>
                  </a:lnTo>
                  <a:lnTo>
                    <a:pt x="639749" y="33274"/>
                  </a:lnTo>
                  <a:lnTo>
                    <a:pt x="649528" y="36068"/>
                  </a:lnTo>
                  <a:lnTo>
                    <a:pt x="656513" y="44196"/>
                  </a:lnTo>
                  <a:lnTo>
                    <a:pt x="660704" y="57912"/>
                  </a:lnTo>
                  <a:lnTo>
                    <a:pt x="662101" y="76962"/>
                  </a:lnTo>
                  <a:lnTo>
                    <a:pt x="661593" y="89154"/>
                  </a:lnTo>
                  <a:lnTo>
                    <a:pt x="654227" y="112903"/>
                  </a:lnTo>
                  <a:lnTo>
                    <a:pt x="634161" y="121666"/>
                  </a:lnTo>
                  <a:lnTo>
                    <a:pt x="623874" y="122301"/>
                  </a:lnTo>
                  <a:lnTo>
                    <a:pt x="618540" y="122301"/>
                  </a:lnTo>
                  <a:lnTo>
                    <a:pt x="618540" y="155067"/>
                  </a:lnTo>
                  <a:lnTo>
                    <a:pt x="628446" y="154178"/>
                  </a:lnTo>
                  <a:lnTo>
                    <a:pt x="636955" y="154813"/>
                  </a:lnTo>
                  <a:lnTo>
                    <a:pt x="654608" y="165481"/>
                  </a:lnTo>
                  <a:lnTo>
                    <a:pt x="661974" y="190500"/>
                  </a:lnTo>
                  <a:lnTo>
                    <a:pt x="662482" y="202311"/>
                  </a:lnTo>
                  <a:lnTo>
                    <a:pt x="662355" y="209169"/>
                  </a:lnTo>
                  <a:lnTo>
                    <a:pt x="660196" y="231394"/>
                  </a:lnTo>
                  <a:lnTo>
                    <a:pt x="651433" y="250063"/>
                  </a:lnTo>
                  <a:lnTo>
                    <a:pt x="635685" y="254762"/>
                  </a:lnTo>
                  <a:lnTo>
                    <a:pt x="630478" y="254254"/>
                  </a:lnTo>
                  <a:lnTo>
                    <a:pt x="615492" y="241554"/>
                  </a:lnTo>
                  <a:lnTo>
                    <a:pt x="611809" y="223266"/>
                  </a:lnTo>
                  <a:lnTo>
                    <a:pt x="612190" y="214249"/>
                  </a:lnTo>
                  <a:lnTo>
                    <a:pt x="576249" y="214249"/>
                  </a:lnTo>
                  <a:lnTo>
                    <a:pt x="585393" y="264160"/>
                  </a:lnTo>
                  <a:lnTo>
                    <a:pt x="634796" y="288036"/>
                  </a:lnTo>
                  <a:lnTo>
                    <a:pt x="650798" y="286766"/>
                  </a:lnTo>
                  <a:lnTo>
                    <a:pt x="676198" y="276860"/>
                  </a:lnTo>
                  <a:lnTo>
                    <a:pt x="692581" y="256667"/>
                  </a:lnTo>
                  <a:lnTo>
                    <a:pt x="700709" y="225425"/>
                  </a:lnTo>
                  <a:lnTo>
                    <a:pt x="701725" y="205613"/>
                  </a:lnTo>
                  <a:close/>
                </a:path>
              </a:pathLst>
            </a:custGeom>
            <a:solidFill>
              <a:srgbClr val="FFFFFF"/>
            </a:solidFill>
          </p:spPr>
          <p:txBody>
            <a:bodyPr wrap="square" lIns="0" tIns="0" rIns="0" bIns="0" rtlCol="0"/>
            <a:lstStyle/>
            <a:p>
              <a:endParaRPr/>
            </a:p>
          </p:txBody>
        </p:sp>
        <p:pic>
          <p:nvPicPr>
            <p:cNvPr id="4" name="object 5">
              <a:extLst>
                <a:ext uri="{FF2B5EF4-FFF2-40B4-BE49-F238E27FC236}">
                  <a16:creationId xmlns:a16="http://schemas.microsoft.com/office/drawing/2014/main" id="{2F0065B6-E431-F6DB-F097-EA54794A30AB}"/>
                </a:ext>
              </a:extLst>
            </p:cNvPr>
            <p:cNvPicPr/>
            <p:nvPr/>
          </p:nvPicPr>
          <p:blipFill>
            <a:blip r:embed="rId3" cstate="print"/>
            <a:stretch>
              <a:fillRect/>
            </a:stretch>
          </p:blipFill>
          <p:spPr>
            <a:xfrm>
              <a:off x="245744" y="422008"/>
              <a:ext cx="376224" cy="383044"/>
            </a:xfrm>
            <a:prstGeom prst="rect">
              <a:avLst/>
            </a:prstGeom>
          </p:spPr>
        </p:pic>
        <p:sp>
          <p:nvSpPr>
            <p:cNvPr id="5" name="object 6">
              <a:extLst>
                <a:ext uri="{FF2B5EF4-FFF2-40B4-BE49-F238E27FC236}">
                  <a16:creationId xmlns:a16="http://schemas.microsoft.com/office/drawing/2014/main" id="{2E76C668-E9A7-2A43-D8DA-29D4B5F0229C}"/>
                </a:ext>
              </a:extLst>
            </p:cNvPr>
            <p:cNvSpPr/>
            <p:nvPr/>
          </p:nvSpPr>
          <p:spPr>
            <a:xfrm>
              <a:off x="239395" y="414273"/>
              <a:ext cx="390525" cy="401955"/>
            </a:xfrm>
            <a:custGeom>
              <a:avLst/>
              <a:gdLst/>
              <a:ahLst/>
              <a:cxnLst/>
              <a:rect l="l" t="t" r="r" b="b"/>
              <a:pathLst>
                <a:path w="390525" h="401955">
                  <a:moveTo>
                    <a:pt x="376643" y="368554"/>
                  </a:moveTo>
                  <a:lnTo>
                    <a:pt x="371817" y="372618"/>
                  </a:lnTo>
                  <a:lnTo>
                    <a:pt x="375513" y="371602"/>
                  </a:lnTo>
                  <a:lnTo>
                    <a:pt x="376643" y="368554"/>
                  </a:lnTo>
                  <a:close/>
                </a:path>
                <a:path w="390525" h="401955">
                  <a:moveTo>
                    <a:pt x="390423" y="508"/>
                  </a:moveTo>
                  <a:lnTo>
                    <a:pt x="0" y="0"/>
                  </a:lnTo>
                  <a:lnTo>
                    <a:pt x="63" y="334518"/>
                  </a:lnTo>
                  <a:lnTo>
                    <a:pt x="393" y="342138"/>
                  </a:lnTo>
                  <a:lnTo>
                    <a:pt x="4813" y="361061"/>
                  </a:lnTo>
                  <a:lnTo>
                    <a:pt x="26492" y="378968"/>
                  </a:lnTo>
                  <a:lnTo>
                    <a:pt x="53721" y="382016"/>
                  </a:lnTo>
                  <a:lnTo>
                    <a:pt x="85293" y="382143"/>
                  </a:lnTo>
                  <a:lnTo>
                    <a:pt x="111823" y="382524"/>
                  </a:lnTo>
                  <a:lnTo>
                    <a:pt x="133832" y="383286"/>
                  </a:lnTo>
                  <a:lnTo>
                    <a:pt x="165823" y="386715"/>
                  </a:lnTo>
                  <a:lnTo>
                    <a:pt x="185813" y="393446"/>
                  </a:lnTo>
                  <a:lnTo>
                    <a:pt x="196265" y="401574"/>
                  </a:lnTo>
                  <a:lnTo>
                    <a:pt x="199224" y="398653"/>
                  </a:lnTo>
                  <a:lnTo>
                    <a:pt x="240690" y="384556"/>
                  </a:lnTo>
                  <a:lnTo>
                    <a:pt x="280822" y="382524"/>
                  </a:lnTo>
                  <a:lnTo>
                    <a:pt x="348310" y="382016"/>
                  </a:lnTo>
                  <a:lnTo>
                    <a:pt x="366001" y="377571"/>
                  </a:lnTo>
                  <a:lnTo>
                    <a:pt x="371817" y="372618"/>
                  </a:lnTo>
                  <a:lnTo>
                    <a:pt x="363207" y="374904"/>
                  </a:lnTo>
                  <a:lnTo>
                    <a:pt x="339242" y="372364"/>
                  </a:lnTo>
                  <a:lnTo>
                    <a:pt x="280339" y="372872"/>
                  </a:lnTo>
                  <a:lnTo>
                    <a:pt x="225234" y="377063"/>
                  </a:lnTo>
                  <a:lnTo>
                    <a:pt x="196265" y="388620"/>
                  </a:lnTo>
                  <a:lnTo>
                    <a:pt x="188277" y="383667"/>
                  </a:lnTo>
                  <a:lnTo>
                    <a:pt x="134378" y="373634"/>
                  </a:lnTo>
                  <a:lnTo>
                    <a:pt x="85369" y="372491"/>
                  </a:lnTo>
                  <a:lnTo>
                    <a:pt x="53721" y="372364"/>
                  </a:lnTo>
                  <a:lnTo>
                    <a:pt x="41833" y="371602"/>
                  </a:lnTo>
                  <a:lnTo>
                    <a:pt x="20294" y="360807"/>
                  </a:lnTo>
                  <a:lnTo>
                    <a:pt x="13398" y="338963"/>
                  </a:lnTo>
                  <a:lnTo>
                    <a:pt x="13233" y="334518"/>
                  </a:lnTo>
                  <a:lnTo>
                    <a:pt x="13538" y="334518"/>
                  </a:lnTo>
                  <a:lnTo>
                    <a:pt x="13538" y="9652"/>
                  </a:lnTo>
                  <a:lnTo>
                    <a:pt x="380695" y="10033"/>
                  </a:lnTo>
                  <a:lnTo>
                    <a:pt x="380695" y="333629"/>
                  </a:lnTo>
                  <a:lnTo>
                    <a:pt x="380047" y="359156"/>
                  </a:lnTo>
                  <a:lnTo>
                    <a:pt x="376643" y="368554"/>
                  </a:lnTo>
                  <a:lnTo>
                    <a:pt x="382892" y="363220"/>
                  </a:lnTo>
                  <a:lnTo>
                    <a:pt x="390423" y="333629"/>
                  </a:lnTo>
                  <a:lnTo>
                    <a:pt x="390423" y="508"/>
                  </a:lnTo>
                  <a:close/>
                </a:path>
              </a:pathLst>
            </a:custGeom>
            <a:solidFill>
              <a:srgbClr val="DEBD00"/>
            </a:solidFill>
          </p:spPr>
          <p:txBody>
            <a:bodyPr wrap="square" lIns="0" tIns="0" rIns="0" bIns="0" rtlCol="0"/>
            <a:lstStyle/>
            <a:p>
              <a:endParaRPr/>
            </a:p>
          </p:txBody>
        </p:sp>
        <p:pic>
          <p:nvPicPr>
            <p:cNvPr id="6" name="object 7">
              <a:extLst>
                <a:ext uri="{FF2B5EF4-FFF2-40B4-BE49-F238E27FC236}">
                  <a16:creationId xmlns:a16="http://schemas.microsoft.com/office/drawing/2014/main" id="{CF0AFF18-4DED-9820-7491-624F543FCB9A}"/>
                </a:ext>
              </a:extLst>
            </p:cNvPr>
            <p:cNvPicPr/>
            <p:nvPr/>
          </p:nvPicPr>
          <p:blipFill>
            <a:blip r:embed="rId4" cstate="print"/>
            <a:stretch>
              <a:fillRect/>
            </a:stretch>
          </p:blipFill>
          <p:spPr>
            <a:xfrm>
              <a:off x="240842" y="246701"/>
              <a:ext cx="191985" cy="68004"/>
            </a:xfrm>
            <a:prstGeom prst="rect">
              <a:avLst/>
            </a:prstGeom>
          </p:spPr>
        </p:pic>
        <p:pic>
          <p:nvPicPr>
            <p:cNvPr id="7" name="object 8">
              <a:extLst>
                <a:ext uri="{FF2B5EF4-FFF2-40B4-BE49-F238E27FC236}">
                  <a16:creationId xmlns:a16="http://schemas.microsoft.com/office/drawing/2014/main" id="{B2BEE135-22A7-B780-0786-9A40912E84E3}"/>
                </a:ext>
              </a:extLst>
            </p:cNvPr>
            <p:cNvPicPr/>
            <p:nvPr/>
          </p:nvPicPr>
          <p:blipFill>
            <a:blip r:embed="rId5" cstate="print"/>
            <a:stretch>
              <a:fillRect/>
            </a:stretch>
          </p:blipFill>
          <p:spPr>
            <a:xfrm>
              <a:off x="464184" y="246701"/>
              <a:ext cx="240154" cy="68004"/>
            </a:xfrm>
            <a:prstGeom prst="rect">
              <a:avLst/>
            </a:prstGeom>
          </p:spPr>
        </p:pic>
        <p:pic>
          <p:nvPicPr>
            <p:cNvPr id="8" name="object 9">
              <a:extLst>
                <a:ext uri="{FF2B5EF4-FFF2-40B4-BE49-F238E27FC236}">
                  <a16:creationId xmlns:a16="http://schemas.microsoft.com/office/drawing/2014/main" id="{999BD74A-CF34-4F83-0646-E5C7800E4CD2}"/>
                </a:ext>
              </a:extLst>
            </p:cNvPr>
            <p:cNvPicPr/>
            <p:nvPr/>
          </p:nvPicPr>
          <p:blipFill>
            <a:blip r:embed="rId6" cstate="print"/>
            <a:stretch>
              <a:fillRect/>
            </a:stretch>
          </p:blipFill>
          <p:spPr>
            <a:xfrm>
              <a:off x="776668" y="248179"/>
              <a:ext cx="116857" cy="65002"/>
            </a:xfrm>
            <a:prstGeom prst="rect">
              <a:avLst/>
            </a:prstGeom>
          </p:spPr>
        </p:pic>
        <p:sp>
          <p:nvSpPr>
            <p:cNvPr id="9" name="object 10">
              <a:extLst>
                <a:ext uri="{FF2B5EF4-FFF2-40B4-BE49-F238E27FC236}">
                  <a16:creationId xmlns:a16="http://schemas.microsoft.com/office/drawing/2014/main" id="{3290088C-D8D8-7180-8537-4B0B1DA6306D}"/>
                </a:ext>
              </a:extLst>
            </p:cNvPr>
            <p:cNvSpPr/>
            <p:nvPr/>
          </p:nvSpPr>
          <p:spPr>
            <a:xfrm>
              <a:off x="923328" y="248285"/>
              <a:ext cx="37465" cy="65405"/>
            </a:xfrm>
            <a:custGeom>
              <a:avLst/>
              <a:gdLst/>
              <a:ahLst/>
              <a:cxnLst/>
              <a:rect l="l" t="t" r="r" b="b"/>
              <a:pathLst>
                <a:path w="37465" h="65404">
                  <a:moveTo>
                    <a:pt x="11607" y="0"/>
                  </a:moveTo>
                  <a:lnTo>
                    <a:pt x="0" y="0"/>
                  </a:lnTo>
                  <a:lnTo>
                    <a:pt x="0" y="65150"/>
                  </a:lnTo>
                  <a:lnTo>
                    <a:pt x="37350" y="65150"/>
                  </a:lnTo>
                  <a:lnTo>
                    <a:pt x="37350" y="52832"/>
                  </a:lnTo>
                  <a:lnTo>
                    <a:pt x="11607" y="52832"/>
                  </a:lnTo>
                  <a:lnTo>
                    <a:pt x="11607" y="0"/>
                  </a:lnTo>
                  <a:close/>
                </a:path>
              </a:pathLst>
            </a:custGeom>
            <a:solidFill>
              <a:srgbClr val="FFFFFF"/>
            </a:solidFill>
          </p:spPr>
          <p:txBody>
            <a:bodyPr wrap="square" lIns="0" tIns="0" rIns="0" bIns="0" rtlCol="0"/>
            <a:lstStyle/>
            <a:p>
              <a:endParaRPr/>
            </a:p>
          </p:txBody>
        </p:sp>
        <p:pic>
          <p:nvPicPr>
            <p:cNvPr id="10" name="object 11">
              <a:extLst>
                <a:ext uri="{FF2B5EF4-FFF2-40B4-BE49-F238E27FC236}">
                  <a16:creationId xmlns:a16="http://schemas.microsoft.com/office/drawing/2014/main" id="{7983FF21-A9D6-C681-EA31-157BAFE7F4F3}"/>
                </a:ext>
              </a:extLst>
            </p:cNvPr>
            <p:cNvPicPr/>
            <p:nvPr/>
          </p:nvPicPr>
          <p:blipFill>
            <a:blip r:embed="rId7" cstate="print"/>
            <a:stretch>
              <a:fillRect/>
            </a:stretch>
          </p:blipFill>
          <p:spPr>
            <a:xfrm>
              <a:off x="1026058" y="248179"/>
              <a:ext cx="260926" cy="65002"/>
            </a:xfrm>
            <a:prstGeom prst="rect">
              <a:avLst/>
            </a:prstGeom>
          </p:spPr>
        </p:pic>
        <p:sp>
          <p:nvSpPr>
            <p:cNvPr id="11" name="object 12">
              <a:extLst>
                <a:ext uri="{FF2B5EF4-FFF2-40B4-BE49-F238E27FC236}">
                  <a16:creationId xmlns:a16="http://schemas.microsoft.com/office/drawing/2014/main" id="{C3B0C723-6BCE-6B29-C1E9-D51ECB2CAC12}"/>
                </a:ext>
              </a:extLst>
            </p:cNvPr>
            <p:cNvSpPr/>
            <p:nvPr/>
          </p:nvSpPr>
          <p:spPr>
            <a:xfrm>
              <a:off x="1312671" y="247904"/>
              <a:ext cx="43180" cy="65405"/>
            </a:xfrm>
            <a:custGeom>
              <a:avLst/>
              <a:gdLst/>
              <a:ahLst/>
              <a:cxnLst/>
              <a:rect l="l" t="t" r="r" b="b"/>
              <a:pathLst>
                <a:path w="43180" h="65404">
                  <a:moveTo>
                    <a:pt x="43180" y="0"/>
                  </a:moveTo>
                  <a:lnTo>
                    <a:pt x="0" y="0"/>
                  </a:lnTo>
                  <a:lnTo>
                    <a:pt x="0" y="12319"/>
                  </a:lnTo>
                  <a:lnTo>
                    <a:pt x="15747" y="12319"/>
                  </a:lnTo>
                  <a:lnTo>
                    <a:pt x="15747" y="65277"/>
                  </a:lnTo>
                  <a:lnTo>
                    <a:pt x="27431" y="65277"/>
                  </a:lnTo>
                  <a:lnTo>
                    <a:pt x="27431" y="12319"/>
                  </a:lnTo>
                  <a:lnTo>
                    <a:pt x="43180" y="12319"/>
                  </a:lnTo>
                  <a:lnTo>
                    <a:pt x="43180" y="0"/>
                  </a:lnTo>
                  <a:close/>
                </a:path>
              </a:pathLst>
            </a:custGeom>
            <a:solidFill>
              <a:srgbClr val="FFFFFF"/>
            </a:solidFill>
          </p:spPr>
          <p:txBody>
            <a:bodyPr wrap="square" lIns="0" tIns="0" rIns="0" bIns="0" rtlCol="0"/>
            <a:lstStyle/>
            <a:p>
              <a:endParaRPr/>
            </a:p>
          </p:txBody>
        </p:sp>
        <p:pic>
          <p:nvPicPr>
            <p:cNvPr id="12" name="object 13">
              <a:extLst>
                <a:ext uri="{FF2B5EF4-FFF2-40B4-BE49-F238E27FC236}">
                  <a16:creationId xmlns:a16="http://schemas.microsoft.com/office/drawing/2014/main" id="{C70F9A9F-BCDF-DD94-A0F8-C7E271226999}"/>
                </a:ext>
              </a:extLst>
            </p:cNvPr>
            <p:cNvPicPr/>
            <p:nvPr/>
          </p:nvPicPr>
          <p:blipFill>
            <a:blip r:embed="rId8" cstate="print"/>
            <a:stretch>
              <a:fillRect/>
            </a:stretch>
          </p:blipFill>
          <p:spPr>
            <a:xfrm>
              <a:off x="732751" y="715256"/>
              <a:ext cx="49443" cy="81033"/>
            </a:xfrm>
            <a:prstGeom prst="rect">
              <a:avLst/>
            </a:prstGeom>
          </p:spPr>
        </p:pic>
        <p:pic>
          <p:nvPicPr>
            <p:cNvPr id="13" name="object 14">
              <a:extLst>
                <a:ext uri="{FF2B5EF4-FFF2-40B4-BE49-F238E27FC236}">
                  <a16:creationId xmlns:a16="http://schemas.microsoft.com/office/drawing/2014/main" id="{1E6609A2-5A53-208A-B94A-6C5B950BB40A}"/>
                </a:ext>
              </a:extLst>
            </p:cNvPr>
            <p:cNvPicPr/>
            <p:nvPr/>
          </p:nvPicPr>
          <p:blipFill>
            <a:blip r:embed="rId9" cstate="print"/>
            <a:stretch>
              <a:fillRect/>
            </a:stretch>
          </p:blipFill>
          <p:spPr>
            <a:xfrm>
              <a:off x="1381632" y="246701"/>
              <a:ext cx="51916" cy="68004"/>
            </a:xfrm>
            <a:prstGeom prst="rect">
              <a:avLst/>
            </a:prstGeom>
          </p:spPr>
        </p:pic>
        <p:sp>
          <p:nvSpPr>
            <p:cNvPr id="14" name="object 15">
              <a:extLst>
                <a:ext uri="{FF2B5EF4-FFF2-40B4-BE49-F238E27FC236}">
                  <a16:creationId xmlns:a16="http://schemas.microsoft.com/office/drawing/2014/main" id="{0416A138-C02D-EE2E-8018-FEFA20A14B56}"/>
                </a:ext>
              </a:extLst>
            </p:cNvPr>
            <p:cNvSpPr/>
            <p:nvPr/>
          </p:nvSpPr>
          <p:spPr>
            <a:xfrm>
              <a:off x="805941" y="716915"/>
              <a:ext cx="44450" cy="78740"/>
            </a:xfrm>
            <a:custGeom>
              <a:avLst/>
              <a:gdLst/>
              <a:ahLst/>
              <a:cxnLst/>
              <a:rect l="l" t="t" r="r" b="b"/>
              <a:pathLst>
                <a:path w="44450" h="78740">
                  <a:moveTo>
                    <a:pt x="43675" y="0"/>
                  </a:moveTo>
                  <a:lnTo>
                    <a:pt x="0" y="0"/>
                  </a:lnTo>
                  <a:lnTo>
                    <a:pt x="0" y="78232"/>
                  </a:lnTo>
                  <a:lnTo>
                    <a:pt x="44119" y="78232"/>
                  </a:lnTo>
                  <a:lnTo>
                    <a:pt x="44119" y="71374"/>
                  </a:lnTo>
                  <a:lnTo>
                    <a:pt x="6019" y="71374"/>
                  </a:lnTo>
                  <a:lnTo>
                    <a:pt x="6019" y="40639"/>
                  </a:lnTo>
                  <a:lnTo>
                    <a:pt x="41287" y="40639"/>
                  </a:lnTo>
                  <a:lnTo>
                    <a:pt x="41287" y="34544"/>
                  </a:lnTo>
                  <a:lnTo>
                    <a:pt x="6019" y="34544"/>
                  </a:lnTo>
                  <a:lnTo>
                    <a:pt x="6019" y="6223"/>
                  </a:lnTo>
                  <a:lnTo>
                    <a:pt x="43675" y="6223"/>
                  </a:lnTo>
                  <a:lnTo>
                    <a:pt x="43675" y="0"/>
                  </a:lnTo>
                  <a:close/>
                </a:path>
              </a:pathLst>
            </a:custGeom>
            <a:solidFill>
              <a:srgbClr val="FFFFFF"/>
            </a:solidFill>
          </p:spPr>
          <p:txBody>
            <a:bodyPr wrap="square" lIns="0" tIns="0" rIns="0" bIns="0" rtlCol="0"/>
            <a:lstStyle/>
            <a:p>
              <a:endParaRPr/>
            </a:p>
          </p:txBody>
        </p:sp>
        <p:pic>
          <p:nvPicPr>
            <p:cNvPr id="15" name="object 16">
              <a:extLst>
                <a:ext uri="{FF2B5EF4-FFF2-40B4-BE49-F238E27FC236}">
                  <a16:creationId xmlns:a16="http://schemas.microsoft.com/office/drawing/2014/main" id="{6CF54594-70BE-03A6-5EB3-CB3AD3A19648}"/>
                </a:ext>
              </a:extLst>
            </p:cNvPr>
            <p:cNvPicPr/>
            <p:nvPr/>
          </p:nvPicPr>
          <p:blipFill>
            <a:blip r:embed="rId10" cstate="print"/>
            <a:stretch>
              <a:fillRect/>
            </a:stretch>
          </p:blipFill>
          <p:spPr>
            <a:xfrm>
              <a:off x="872667" y="716889"/>
              <a:ext cx="49884" cy="77876"/>
            </a:xfrm>
            <a:prstGeom prst="rect">
              <a:avLst/>
            </a:prstGeom>
          </p:spPr>
        </p:pic>
        <p:sp>
          <p:nvSpPr>
            <p:cNvPr id="16" name="object 17">
              <a:extLst>
                <a:ext uri="{FF2B5EF4-FFF2-40B4-BE49-F238E27FC236}">
                  <a16:creationId xmlns:a16="http://schemas.microsoft.com/office/drawing/2014/main" id="{AC297A67-8710-7F9B-9DA2-82C20674CBE6}"/>
                </a:ext>
              </a:extLst>
            </p:cNvPr>
            <p:cNvSpPr/>
            <p:nvPr/>
          </p:nvSpPr>
          <p:spPr>
            <a:xfrm>
              <a:off x="945934" y="716915"/>
              <a:ext cx="44450" cy="78740"/>
            </a:xfrm>
            <a:custGeom>
              <a:avLst/>
              <a:gdLst/>
              <a:ahLst/>
              <a:cxnLst/>
              <a:rect l="l" t="t" r="r" b="b"/>
              <a:pathLst>
                <a:path w="44450" h="78740">
                  <a:moveTo>
                    <a:pt x="43687" y="0"/>
                  </a:moveTo>
                  <a:lnTo>
                    <a:pt x="0" y="0"/>
                  </a:lnTo>
                  <a:lnTo>
                    <a:pt x="0" y="78232"/>
                  </a:lnTo>
                  <a:lnTo>
                    <a:pt x="44132" y="78232"/>
                  </a:lnTo>
                  <a:lnTo>
                    <a:pt x="44132" y="71374"/>
                  </a:lnTo>
                  <a:lnTo>
                    <a:pt x="6032" y="71374"/>
                  </a:lnTo>
                  <a:lnTo>
                    <a:pt x="6032" y="40639"/>
                  </a:lnTo>
                  <a:lnTo>
                    <a:pt x="41300" y="40639"/>
                  </a:lnTo>
                  <a:lnTo>
                    <a:pt x="41300" y="34544"/>
                  </a:lnTo>
                  <a:lnTo>
                    <a:pt x="6032" y="34544"/>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7" name="object 18">
              <a:extLst>
                <a:ext uri="{FF2B5EF4-FFF2-40B4-BE49-F238E27FC236}">
                  <a16:creationId xmlns:a16="http://schemas.microsoft.com/office/drawing/2014/main" id="{0118BF5C-1598-AFE5-5AD9-71407E9F4185}"/>
                </a:ext>
              </a:extLst>
            </p:cNvPr>
            <p:cNvPicPr/>
            <p:nvPr/>
          </p:nvPicPr>
          <p:blipFill>
            <a:blip r:embed="rId11" cstate="print"/>
            <a:stretch>
              <a:fillRect/>
            </a:stretch>
          </p:blipFill>
          <p:spPr>
            <a:xfrm>
              <a:off x="1012583" y="716889"/>
              <a:ext cx="49797" cy="77876"/>
            </a:xfrm>
            <a:prstGeom prst="rect">
              <a:avLst/>
            </a:prstGeom>
          </p:spPr>
        </p:pic>
        <p:pic>
          <p:nvPicPr>
            <p:cNvPr id="18" name="object 19">
              <a:extLst>
                <a:ext uri="{FF2B5EF4-FFF2-40B4-BE49-F238E27FC236}">
                  <a16:creationId xmlns:a16="http://schemas.microsoft.com/office/drawing/2014/main" id="{459872A5-3646-AD34-8F82-F55570CB0866}"/>
                </a:ext>
              </a:extLst>
            </p:cNvPr>
            <p:cNvPicPr/>
            <p:nvPr/>
          </p:nvPicPr>
          <p:blipFill>
            <a:blip r:embed="rId12" cstate="print"/>
            <a:stretch>
              <a:fillRect/>
            </a:stretch>
          </p:blipFill>
          <p:spPr>
            <a:xfrm>
              <a:off x="1089659" y="715256"/>
              <a:ext cx="149661" cy="81033"/>
            </a:xfrm>
            <a:prstGeom prst="rect">
              <a:avLst/>
            </a:prstGeom>
          </p:spPr>
        </p:pic>
        <p:pic>
          <p:nvPicPr>
            <p:cNvPr id="19" name="object 20">
              <a:extLst>
                <a:ext uri="{FF2B5EF4-FFF2-40B4-BE49-F238E27FC236}">
                  <a16:creationId xmlns:a16="http://schemas.microsoft.com/office/drawing/2014/main" id="{0DD67910-5063-D5C4-9E25-DEE8611C005A}"/>
                </a:ext>
              </a:extLst>
            </p:cNvPr>
            <p:cNvPicPr/>
            <p:nvPr/>
          </p:nvPicPr>
          <p:blipFill>
            <a:blip r:embed="rId13" cstate="print"/>
            <a:stretch>
              <a:fillRect/>
            </a:stretch>
          </p:blipFill>
          <p:spPr>
            <a:xfrm>
              <a:off x="1263510" y="716889"/>
              <a:ext cx="170395" cy="77876"/>
            </a:xfrm>
            <a:prstGeom prst="rect">
              <a:avLst/>
            </a:prstGeom>
          </p:spPr>
        </p:pic>
        <p:sp>
          <p:nvSpPr>
            <p:cNvPr id="20" name="object 21">
              <a:extLst>
                <a:ext uri="{FF2B5EF4-FFF2-40B4-BE49-F238E27FC236}">
                  <a16:creationId xmlns:a16="http://schemas.microsoft.com/office/drawing/2014/main" id="{136005C1-5587-7DFA-D2EF-EC943C15871E}"/>
                </a:ext>
              </a:extLst>
            </p:cNvPr>
            <p:cNvSpPr/>
            <p:nvPr/>
          </p:nvSpPr>
          <p:spPr>
            <a:xfrm>
              <a:off x="223583" y="357250"/>
              <a:ext cx="1201420" cy="9525"/>
            </a:xfrm>
            <a:custGeom>
              <a:avLst/>
              <a:gdLst/>
              <a:ahLst/>
              <a:cxnLst/>
              <a:rect l="l" t="t" r="r" b="b"/>
              <a:pathLst>
                <a:path w="1201420" h="9525">
                  <a:moveTo>
                    <a:pt x="9245" y="2032"/>
                  </a:moveTo>
                  <a:lnTo>
                    <a:pt x="7175" y="0"/>
                  </a:lnTo>
                  <a:lnTo>
                    <a:pt x="2070" y="0"/>
                  </a:lnTo>
                  <a:lnTo>
                    <a:pt x="0" y="2032"/>
                  </a:lnTo>
                  <a:lnTo>
                    <a:pt x="0" y="6985"/>
                  </a:lnTo>
                  <a:lnTo>
                    <a:pt x="2070" y="9144"/>
                  </a:lnTo>
                  <a:lnTo>
                    <a:pt x="7175" y="9144"/>
                  </a:lnTo>
                  <a:lnTo>
                    <a:pt x="9245" y="6985"/>
                  </a:lnTo>
                  <a:lnTo>
                    <a:pt x="9245" y="2032"/>
                  </a:lnTo>
                  <a:close/>
                </a:path>
                <a:path w="1201420" h="9525">
                  <a:moveTo>
                    <a:pt x="38315" y="2032"/>
                  </a:moveTo>
                  <a:lnTo>
                    <a:pt x="36245" y="0"/>
                  </a:lnTo>
                  <a:lnTo>
                    <a:pt x="31140" y="0"/>
                  </a:lnTo>
                  <a:lnTo>
                    <a:pt x="29070" y="2032"/>
                  </a:lnTo>
                  <a:lnTo>
                    <a:pt x="29070" y="6985"/>
                  </a:lnTo>
                  <a:lnTo>
                    <a:pt x="31140" y="9144"/>
                  </a:lnTo>
                  <a:lnTo>
                    <a:pt x="36245" y="9144"/>
                  </a:lnTo>
                  <a:lnTo>
                    <a:pt x="38315" y="6985"/>
                  </a:lnTo>
                  <a:lnTo>
                    <a:pt x="38315" y="2032"/>
                  </a:lnTo>
                  <a:close/>
                </a:path>
                <a:path w="1201420" h="9525">
                  <a:moveTo>
                    <a:pt x="67398" y="2032"/>
                  </a:moveTo>
                  <a:lnTo>
                    <a:pt x="65328" y="0"/>
                  </a:lnTo>
                  <a:lnTo>
                    <a:pt x="60223" y="0"/>
                  </a:lnTo>
                  <a:lnTo>
                    <a:pt x="58153" y="2032"/>
                  </a:lnTo>
                  <a:lnTo>
                    <a:pt x="58153" y="6985"/>
                  </a:lnTo>
                  <a:lnTo>
                    <a:pt x="60223" y="9144"/>
                  </a:lnTo>
                  <a:lnTo>
                    <a:pt x="65328" y="9144"/>
                  </a:lnTo>
                  <a:lnTo>
                    <a:pt x="67398" y="6985"/>
                  </a:lnTo>
                  <a:lnTo>
                    <a:pt x="67398" y="2032"/>
                  </a:lnTo>
                  <a:close/>
                </a:path>
                <a:path w="1201420" h="9525">
                  <a:moveTo>
                    <a:pt x="96469" y="2032"/>
                  </a:moveTo>
                  <a:lnTo>
                    <a:pt x="94399" y="0"/>
                  </a:lnTo>
                  <a:lnTo>
                    <a:pt x="89293" y="0"/>
                  </a:lnTo>
                  <a:lnTo>
                    <a:pt x="87223" y="2032"/>
                  </a:lnTo>
                  <a:lnTo>
                    <a:pt x="87223" y="6985"/>
                  </a:lnTo>
                  <a:lnTo>
                    <a:pt x="89293" y="9144"/>
                  </a:lnTo>
                  <a:lnTo>
                    <a:pt x="94399" y="9144"/>
                  </a:lnTo>
                  <a:lnTo>
                    <a:pt x="96469" y="6985"/>
                  </a:lnTo>
                  <a:lnTo>
                    <a:pt x="96469" y="2032"/>
                  </a:lnTo>
                  <a:close/>
                </a:path>
                <a:path w="1201420" h="9525">
                  <a:moveTo>
                    <a:pt x="125539" y="2032"/>
                  </a:moveTo>
                  <a:lnTo>
                    <a:pt x="123482" y="0"/>
                  </a:lnTo>
                  <a:lnTo>
                    <a:pt x="118376" y="0"/>
                  </a:lnTo>
                  <a:lnTo>
                    <a:pt x="116306" y="2032"/>
                  </a:lnTo>
                  <a:lnTo>
                    <a:pt x="116306" y="6985"/>
                  </a:lnTo>
                  <a:lnTo>
                    <a:pt x="118376" y="9144"/>
                  </a:lnTo>
                  <a:lnTo>
                    <a:pt x="123482" y="9144"/>
                  </a:lnTo>
                  <a:lnTo>
                    <a:pt x="125539" y="6985"/>
                  </a:lnTo>
                  <a:lnTo>
                    <a:pt x="125539" y="2032"/>
                  </a:lnTo>
                  <a:close/>
                </a:path>
                <a:path w="1201420" h="9525">
                  <a:moveTo>
                    <a:pt x="154622" y="2032"/>
                  </a:moveTo>
                  <a:lnTo>
                    <a:pt x="152552" y="0"/>
                  </a:lnTo>
                  <a:lnTo>
                    <a:pt x="147447" y="0"/>
                  </a:lnTo>
                  <a:lnTo>
                    <a:pt x="145376" y="2032"/>
                  </a:lnTo>
                  <a:lnTo>
                    <a:pt x="145376" y="6985"/>
                  </a:lnTo>
                  <a:lnTo>
                    <a:pt x="147447" y="9144"/>
                  </a:lnTo>
                  <a:lnTo>
                    <a:pt x="152552" y="9144"/>
                  </a:lnTo>
                  <a:lnTo>
                    <a:pt x="154622" y="6985"/>
                  </a:lnTo>
                  <a:lnTo>
                    <a:pt x="154622" y="2032"/>
                  </a:lnTo>
                  <a:close/>
                </a:path>
                <a:path w="1201420" h="9525">
                  <a:moveTo>
                    <a:pt x="183692" y="2032"/>
                  </a:moveTo>
                  <a:lnTo>
                    <a:pt x="181622" y="0"/>
                  </a:lnTo>
                  <a:lnTo>
                    <a:pt x="176517" y="0"/>
                  </a:lnTo>
                  <a:lnTo>
                    <a:pt x="174447" y="2032"/>
                  </a:lnTo>
                  <a:lnTo>
                    <a:pt x="174447" y="6985"/>
                  </a:lnTo>
                  <a:lnTo>
                    <a:pt x="176517" y="9144"/>
                  </a:lnTo>
                  <a:lnTo>
                    <a:pt x="181622" y="9144"/>
                  </a:lnTo>
                  <a:lnTo>
                    <a:pt x="183692" y="6985"/>
                  </a:lnTo>
                  <a:lnTo>
                    <a:pt x="183692" y="2032"/>
                  </a:lnTo>
                  <a:close/>
                </a:path>
                <a:path w="1201420" h="9525">
                  <a:moveTo>
                    <a:pt x="212775" y="2032"/>
                  </a:moveTo>
                  <a:lnTo>
                    <a:pt x="210705" y="0"/>
                  </a:lnTo>
                  <a:lnTo>
                    <a:pt x="205600" y="0"/>
                  </a:lnTo>
                  <a:lnTo>
                    <a:pt x="203530" y="2032"/>
                  </a:lnTo>
                  <a:lnTo>
                    <a:pt x="203530" y="6985"/>
                  </a:lnTo>
                  <a:lnTo>
                    <a:pt x="205600" y="9144"/>
                  </a:lnTo>
                  <a:lnTo>
                    <a:pt x="210705" y="9144"/>
                  </a:lnTo>
                  <a:lnTo>
                    <a:pt x="212775" y="6985"/>
                  </a:lnTo>
                  <a:lnTo>
                    <a:pt x="212775" y="2032"/>
                  </a:lnTo>
                  <a:close/>
                </a:path>
                <a:path w="1201420" h="9525">
                  <a:moveTo>
                    <a:pt x="241846" y="2032"/>
                  </a:moveTo>
                  <a:lnTo>
                    <a:pt x="239776" y="0"/>
                  </a:lnTo>
                  <a:lnTo>
                    <a:pt x="234670" y="0"/>
                  </a:lnTo>
                  <a:lnTo>
                    <a:pt x="232600" y="2032"/>
                  </a:lnTo>
                  <a:lnTo>
                    <a:pt x="232600" y="6985"/>
                  </a:lnTo>
                  <a:lnTo>
                    <a:pt x="234670" y="9144"/>
                  </a:lnTo>
                  <a:lnTo>
                    <a:pt x="239776" y="9144"/>
                  </a:lnTo>
                  <a:lnTo>
                    <a:pt x="241846" y="6985"/>
                  </a:lnTo>
                  <a:lnTo>
                    <a:pt x="241846" y="2032"/>
                  </a:lnTo>
                  <a:close/>
                </a:path>
                <a:path w="1201420" h="9525">
                  <a:moveTo>
                    <a:pt x="270916" y="2032"/>
                  </a:moveTo>
                  <a:lnTo>
                    <a:pt x="268846" y="0"/>
                  </a:lnTo>
                  <a:lnTo>
                    <a:pt x="263740" y="0"/>
                  </a:lnTo>
                  <a:lnTo>
                    <a:pt x="261683" y="2032"/>
                  </a:lnTo>
                  <a:lnTo>
                    <a:pt x="261683" y="6985"/>
                  </a:lnTo>
                  <a:lnTo>
                    <a:pt x="263740" y="9144"/>
                  </a:lnTo>
                  <a:lnTo>
                    <a:pt x="268846" y="9144"/>
                  </a:lnTo>
                  <a:lnTo>
                    <a:pt x="270916" y="6985"/>
                  </a:lnTo>
                  <a:lnTo>
                    <a:pt x="270916" y="2032"/>
                  </a:lnTo>
                  <a:close/>
                </a:path>
                <a:path w="1201420" h="9525">
                  <a:moveTo>
                    <a:pt x="299999" y="2032"/>
                  </a:moveTo>
                  <a:lnTo>
                    <a:pt x="297929" y="0"/>
                  </a:lnTo>
                  <a:lnTo>
                    <a:pt x="292823" y="0"/>
                  </a:lnTo>
                  <a:lnTo>
                    <a:pt x="290753" y="2032"/>
                  </a:lnTo>
                  <a:lnTo>
                    <a:pt x="290753" y="6985"/>
                  </a:lnTo>
                  <a:lnTo>
                    <a:pt x="292823" y="9144"/>
                  </a:lnTo>
                  <a:lnTo>
                    <a:pt x="297929" y="9144"/>
                  </a:lnTo>
                  <a:lnTo>
                    <a:pt x="299999" y="6985"/>
                  </a:lnTo>
                  <a:lnTo>
                    <a:pt x="299999" y="2032"/>
                  </a:lnTo>
                  <a:close/>
                </a:path>
                <a:path w="1201420" h="9525">
                  <a:moveTo>
                    <a:pt x="329069" y="2032"/>
                  </a:moveTo>
                  <a:lnTo>
                    <a:pt x="326999" y="0"/>
                  </a:lnTo>
                  <a:lnTo>
                    <a:pt x="321894" y="0"/>
                  </a:lnTo>
                  <a:lnTo>
                    <a:pt x="319824" y="2032"/>
                  </a:lnTo>
                  <a:lnTo>
                    <a:pt x="319824" y="6985"/>
                  </a:lnTo>
                  <a:lnTo>
                    <a:pt x="321894" y="9144"/>
                  </a:lnTo>
                  <a:lnTo>
                    <a:pt x="326999" y="9144"/>
                  </a:lnTo>
                  <a:lnTo>
                    <a:pt x="329069" y="6985"/>
                  </a:lnTo>
                  <a:lnTo>
                    <a:pt x="329069" y="2032"/>
                  </a:lnTo>
                  <a:close/>
                </a:path>
                <a:path w="1201420" h="9525">
                  <a:moveTo>
                    <a:pt x="358152" y="2032"/>
                  </a:moveTo>
                  <a:lnTo>
                    <a:pt x="356082" y="0"/>
                  </a:lnTo>
                  <a:lnTo>
                    <a:pt x="350977" y="0"/>
                  </a:lnTo>
                  <a:lnTo>
                    <a:pt x="348907" y="2032"/>
                  </a:lnTo>
                  <a:lnTo>
                    <a:pt x="348907" y="6985"/>
                  </a:lnTo>
                  <a:lnTo>
                    <a:pt x="350977" y="9144"/>
                  </a:lnTo>
                  <a:lnTo>
                    <a:pt x="356082" y="9144"/>
                  </a:lnTo>
                  <a:lnTo>
                    <a:pt x="358152" y="6985"/>
                  </a:lnTo>
                  <a:lnTo>
                    <a:pt x="358152" y="2032"/>
                  </a:lnTo>
                  <a:close/>
                </a:path>
                <a:path w="1201420" h="9525">
                  <a:moveTo>
                    <a:pt x="387223" y="2032"/>
                  </a:moveTo>
                  <a:lnTo>
                    <a:pt x="385152" y="0"/>
                  </a:lnTo>
                  <a:lnTo>
                    <a:pt x="380047" y="0"/>
                  </a:lnTo>
                  <a:lnTo>
                    <a:pt x="377977" y="2032"/>
                  </a:lnTo>
                  <a:lnTo>
                    <a:pt x="377977" y="6985"/>
                  </a:lnTo>
                  <a:lnTo>
                    <a:pt x="380047" y="9144"/>
                  </a:lnTo>
                  <a:lnTo>
                    <a:pt x="385152" y="9144"/>
                  </a:lnTo>
                  <a:lnTo>
                    <a:pt x="387223" y="6985"/>
                  </a:lnTo>
                  <a:lnTo>
                    <a:pt x="387223" y="2032"/>
                  </a:lnTo>
                  <a:close/>
                </a:path>
                <a:path w="1201420" h="9525">
                  <a:moveTo>
                    <a:pt x="416293" y="2032"/>
                  </a:moveTo>
                  <a:lnTo>
                    <a:pt x="414223" y="0"/>
                  </a:lnTo>
                  <a:lnTo>
                    <a:pt x="409117" y="0"/>
                  </a:lnTo>
                  <a:lnTo>
                    <a:pt x="407047" y="2032"/>
                  </a:lnTo>
                  <a:lnTo>
                    <a:pt x="407047" y="6985"/>
                  </a:lnTo>
                  <a:lnTo>
                    <a:pt x="409117" y="9144"/>
                  </a:lnTo>
                  <a:lnTo>
                    <a:pt x="414223" y="9144"/>
                  </a:lnTo>
                  <a:lnTo>
                    <a:pt x="416293" y="6985"/>
                  </a:lnTo>
                  <a:lnTo>
                    <a:pt x="416293" y="2032"/>
                  </a:lnTo>
                  <a:close/>
                </a:path>
                <a:path w="1201420" h="9525">
                  <a:moveTo>
                    <a:pt x="445376" y="2032"/>
                  </a:moveTo>
                  <a:lnTo>
                    <a:pt x="443306" y="0"/>
                  </a:lnTo>
                  <a:lnTo>
                    <a:pt x="438200" y="0"/>
                  </a:lnTo>
                  <a:lnTo>
                    <a:pt x="436130" y="2032"/>
                  </a:lnTo>
                  <a:lnTo>
                    <a:pt x="436130" y="6985"/>
                  </a:lnTo>
                  <a:lnTo>
                    <a:pt x="438200" y="9144"/>
                  </a:lnTo>
                  <a:lnTo>
                    <a:pt x="443306" y="9144"/>
                  </a:lnTo>
                  <a:lnTo>
                    <a:pt x="445376" y="6985"/>
                  </a:lnTo>
                  <a:lnTo>
                    <a:pt x="445376" y="2032"/>
                  </a:lnTo>
                  <a:close/>
                </a:path>
                <a:path w="1201420" h="9525">
                  <a:moveTo>
                    <a:pt x="474446" y="2032"/>
                  </a:moveTo>
                  <a:lnTo>
                    <a:pt x="472376" y="0"/>
                  </a:lnTo>
                  <a:lnTo>
                    <a:pt x="467271" y="0"/>
                  </a:lnTo>
                  <a:lnTo>
                    <a:pt x="465201" y="2032"/>
                  </a:lnTo>
                  <a:lnTo>
                    <a:pt x="465201" y="6985"/>
                  </a:lnTo>
                  <a:lnTo>
                    <a:pt x="467271" y="9144"/>
                  </a:lnTo>
                  <a:lnTo>
                    <a:pt x="472376" y="9144"/>
                  </a:lnTo>
                  <a:lnTo>
                    <a:pt x="474446" y="6985"/>
                  </a:lnTo>
                  <a:lnTo>
                    <a:pt x="474446" y="2032"/>
                  </a:lnTo>
                  <a:close/>
                </a:path>
                <a:path w="1201420" h="9525">
                  <a:moveTo>
                    <a:pt x="503529" y="2032"/>
                  </a:moveTo>
                  <a:lnTo>
                    <a:pt x="501459" y="0"/>
                  </a:lnTo>
                  <a:lnTo>
                    <a:pt x="496354" y="0"/>
                  </a:lnTo>
                  <a:lnTo>
                    <a:pt x="494284" y="2032"/>
                  </a:lnTo>
                  <a:lnTo>
                    <a:pt x="494284" y="6985"/>
                  </a:lnTo>
                  <a:lnTo>
                    <a:pt x="496354" y="9144"/>
                  </a:lnTo>
                  <a:lnTo>
                    <a:pt x="501459" y="9144"/>
                  </a:lnTo>
                  <a:lnTo>
                    <a:pt x="503529" y="6985"/>
                  </a:lnTo>
                  <a:lnTo>
                    <a:pt x="503529" y="2032"/>
                  </a:lnTo>
                  <a:close/>
                </a:path>
                <a:path w="1201420" h="9525">
                  <a:moveTo>
                    <a:pt x="532599" y="2032"/>
                  </a:moveTo>
                  <a:lnTo>
                    <a:pt x="530529" y="0"/>
                  </a:lnTo>
                  <a:lnTo>
                    <a:pt x="525424" y="0"/>
                  </a:lnTo>
                  <a:lnTo>
                    <a:pt x="523354" y="2032"/>
                  </a:lnTo>
                  <a:lnTo>
                    <a:pt x="523354" y="6985"/>
                  </a:lnTo>
                  <a:lnTo>
                    <a:pt x="525424" y="9144"/>
                  </a:lnTo>
                  <a:lnTo>
                    <a:pt x="530529" y="9144"/>
                  </a:lnTo>
                  <a:lnTo>
                    <a:pt x="532599" y="6985"/>
                  </a:lnTo>
                  <a:lnTo>
                    <a:pt x="532599" y="2032"/>
                  </a:lnTo>
                  <a:close/>
                </a:path>
                <a:path w="1201420" h="9525">
                  <a:moveTo>
                    <a:pt x="561670" y="2032"/>
                  </a:moveTo>
                  <a:lnTo>
                    <a:pt x="559600" y="0"/>
                  </a:lnTo>
                  <a:lnTo>
                    <a:pt x="554494" y="0"/>
                  </a:lnTo>
                  <a:lnTo>
                    <a:pt x="552424" y="2032"/>
                  </a:lnTo>
                  <a:lnTo>
                    <a:pt x="552424" y="6985"/>
                  </a:lnTo>
                  <a:lnTo>
                    <a:pt x="554494" y="9144"/>
                  </a:lnTo>
                  <a:lnTo>
                    <a:pt x="559600" y="9144"/>
                  </a:lnTo>
                  <a:lnTo>
                    <a:pt x="561670" y="6985"/>
                  </a:lnTo>
                  <a:lnTo>
                    <a:pt x="561670" y="2032"/>
                  </a:lnTo>
                  <a:close/>
                </a:path>
                <a:path w="1201420" h="9525">
                  <a:moveTo>
                    <a:pt x="590740" y="2032"/>
                  </a:moveTo>
                  <a:lnTo>
                    <a:pt x="588683" y="0"/>
                  </a:lnTo>
                  <a:lnTo>
                    <a:pt x="583577" y="0"/>
                  </a:lnTo>
                  <a:lnTo>
                    <a:pt x="581507" y="2032"/>
                  </a:lnTo>
                  <a:lnTo>
                    <a:pt x="581507" y="6985"/>
                  </a:lnTo>
                  <a:lnTo>
                    <a:pt x="583577" y="9144"/>
                  </a:lnTo>
                  <a:lnTo>
                    <a:pt x="588683" y="9144"/>
                  </a:lnTo>
                  <a:lnTo>
                    <a:pt x="590740" y="6985"/>
                  </a:lnTo>
                  <a:lnTo>
                    <a:pt x="590740" y="2032"/>
                  </a:lnTo>
                  <a:close/>
                </a:path>
                <a:path w="1201420" h="9525">
                  <a:moveTo>
                    <a:pt x="619823" y="2032"/>
                  </a:moveTo>
                  <a:lnTo>
                    <a:pt x="617753" y="0"/>
                  </a:lnTo>
                  <a:lnTo>
                    <a:pt x="612648" y="0"/>
                  </a:lnTo>
                  <a:lnTo>
                    <a:pt x="610577" y="2032"/>
                  </a:lnTo>
                  <a:lnTo>
                    <a:pt x="610577" y="6985"/>
                  </a:lnTo>
                  <a:lnTo>
                    <a:pt x="612648" y="9144"/>
                  </a:lnTo>
                  <a:lnTo>
                    <a:pt x="617753" y="9144"/>
                  </a:lnTo>
                  <a:lnTo>
                    <a:pt x="619823" y="6985"/>
                  </a:lnTo>
                  <a:lnTo>
                    <a:pt x="619823" y="2032"/>
                  </a:lnTo>
                  <a:close/>
                </a:path>
                <a:path w="1201420" h="9525">
                  <a:moveTo>
                    <a:pt x="648893" y="2032"/>
                  </a:moveTo>
                  <a:lnTo>
                    <a:pt x="646836" y="0"/>
                  </a:lnTo>
                  <a:lnTo>
                    <a:pt x="641731" y="0"/>
                  </a:lnTo>
                  <a:lnTo>
                    <a:pt x="639660" y="2032"/>
                  </a:lnTo>
                  <a:lnTo>
                    <a:pt x="639660" y="6985"/>
                  </a:lnTo>
                  <a:lnTo>
                    <a:pt x="641731" y="9144"/>
                  </a:lnTo>
                  <a:lnTo>
                    <a:pt x="646836" y="9144"/>
                  </a:lnTo>
                  <a:lnTo>
                    <a:pt x="648893" y="6985"/>
                  </a:lnTo>
                  <a:lnTo>
                    <a:pt x="648893" y="2032"/>
                  </a:lnTo>
                  <a:close/>
                </a:path>
                <a:path w="1201420" h="9525">
                  <a:moveTo>
                    <a:pt x="677976" y="2032"/>
                  </a:moveTo>
                  <a:lnTo>
                    <a:pt x="675906" y="0"/>
                  </a:lnTo>
                  <a:lnTo>
                    <a:pt x="670801" y="0"/>
                  </a:lnTo>
                  <a:lnTo>
                    <a:pt x="668731" y="2032"/>
                  </a:lnTo>
                  <a:lnTo>
                    <a:pt x="668731" y="6985"/>
                  </a:lnTo>
                  <a:lnTo>
                    <a:pt x="670801" y="9144"/>
                  </a:lnTo>
                  <a:lnTo>
                    <a:pt x="675906" y="9144"/>
                  </a:lnTo>
                  <a:lnTo>
                    <a:pt x="677976" y="6985"/>
                  </a:lnTo>
                  <a:lnTo>
                    <a:pt x="677976" y="2032"/>
                  </a:lnTo>
                  <a:close/>
                </a:path>
                <a:path w="1201420" h="9525">
                  <a:moveTo>
                    <a:pt x="707047" y="2032"/>
                  </a:moveTo>
                  <a:lnTo>
                    <a:pt x="704977" y="0"/>
                  </a:lnTo>
                  <a:lnTo>
                    <a:pt x="699871" y="0"/>
                  </a:lnTo>
                  <a:lnTo>
                    <a:pt x="697801" y="2032"/>
                  </a:lnTo>
                  <a:lnTo>
                    <a:pt x="697801" y="6985"/>
                  </a:lnTo>
                  <a:lnTo>
                    <a:pt x="699871" y="9144"/>
                  </a:lnTo>
                  <a:lnTo>
                    <a:pt x="704977" y="9144"/>
                  </a:lnTo>
                  <a:lnTo>
                    <a:pt x="707047" y="6985"/>
                  </a:lnTo>
                  <a:lnTo>
                    <a:pt x="707047" y="2032"/>
                  </a:lnTo>
                  <a:close/>
                </a:path>
                <a:path w="1201420" h="9525">
                  <a:moveTo>
                    <a:pt x="736117" y="2032"/>
                  </a:moveTo>
                  <a:lnTo>
                    <a:pt x="734047" y="0"/>
                  </a:lnTo>
                  <a:lnTo>
                    <a:pt x="728941" y="0"/>
                  </a:lnTo>
                  <a:lnTo>
                    <a:pt x="726884" y="2032"/>
                  </a:lnTo>
                  <a:lnTo>
                    <a:pt x="726884" y="6985"/>
                  </a:lnTo>
                  <a:lnTo>
                    <a:pt x="728941" y="9144"/>
                  </a:lnTo>
                  <a:lnTo>
                    <a:pt x="734047" y="9144"/>
                  </a:lnTo>
                  <a:lnTo>
                    <a:pt x="736117" y="6985"/>
                  </a:lnTo>
                  <a:lnTo>
                    <a:pt x="736117" y="2032"/>
                  </a:lnTo>
                  <a:close/>
                </a:path>
                <a:path w="1201420" h="9525">
                  <a:moveTo>
                    <a:pt x="765200" y="2032"/>
                  </a:moveTo>
                  <a:lnTo>
                    <a:pt x="763130" y="0"/>
                  </a:lnTo>
                  <a:lnTo>
                    <a:pt x="758024" y="0"/>
                  </a:lnTo>
                  <a:lnTo>
                    <a:pt x="755954" y="2032"/>
                  </a:lnTo>
                  <a:lnTo>
                    <a:pt x="755954" y="6985"/>
                  </a:lnTo>
                  <a:lnTo>
                    <a:pt x="758024" y="9144"/>
                  </a:lnTo>
                  <a:lnTo>
                    <a:pt x="763130" y="9144"/>
                  </a:lnTo>
                  <a:lnTo>
                    <a:pt x="765200" y="6985"/>
                  </a:lnTo>
                  <a:lnTo>
                    <a:pt x="765200" y="2032"/>
                  </a:lnTo>
                  <a:close/>
                </a:path>
                <a:path w="1201420" h="9525">
                  <a:moveTo>
                    <a:pt x="794270" y="2032"/>
                  </a:moveTo>
                  <a:lnTo>
                    <a:pt x="792213" y="0"/>
                  </a:lnTo>
                  <a:lnTo>
                    <a:pt x="787095" y="0"/>
                  </a:lnTo>
                  <a:lnTo>
                    <a:pt x="785037" y="2032"/>
                  </a:lnTo>
                  <a:lnTo>
                    <a:pt x="785037" y="6985"/>
                  </a:lnTo>
                  <a:lnTo>
                    <a:pt x="787095" y="9144"/>
                  </a:lnTo>
                  <a:lnTo>
                    <a:pt x="792213" y="9144"/>
                  </a:lnTo>
                  <a:lnTo>
                    <a:pt x="794270" y="6985"/>
                  </a:lnTo>
                  <a:lnTo>
                    <a:pt x="794270" y="2032"/>
                  </a:lnTo>
                  <a:close/>
                </a:path>
                <a:path w="1201420" h="9525">
                  <a:moveTo>
                    <a:pt x="823353" y="2032"/>
                  </a:moveTo>
                  <a:lnTo>
                    <a:pt x="821283" y="0"/>
                  </a:lnTo>
                  <a:lnTo>
                    <a:pt x="816178" y="0"/>
                  </a:lnTo>
                  <a:lnTo>
                    <a:pt x="814108" y="2032"/>
                  </a:lnTo>
                  <a:lnTo>
                    <a:pt x="814108" y="6985"/>
                  </a:lnTo>
                  <a:lnTo>
                    <a:pt x="816178" y="9144"/>
                  </a:lnTo>
                  <a:lnTo>
                    <a:pt x="821283" y="9144"/>
                  </a:lnTo>
                  <a:lnTo>
                    <a:pt x="823353" y="6985"/>
                  </a:lnTo>
                  <a:lnTo>
                    <a:pt x="823353" y="2032"/>
                  </a:lnTo>
                  <a:close/>
                </a:path>
                <a:path w="1201420" h="9525">
                  <a:moveTo>
                    <a:pt x="852424" y="2032"/>
                  </a:moveTo>
                  <a:lnTo>
                    <a:pt x="850353" y="0"/>
                  </a:lnTo>
                  <a:lnTo>
                    <a:pt x="845248" y="0"/>
                  </a:lnTo>
                  <a:lnTo>
                    <a:pt x="843178" y="2032"/>
                  </a:lnTo>
                  <a:lnTo>
                    <a:pt x="843178" y="6985"/>
                  </a:lnTo>
                  <a:lnTo>
                    <a:pt x="845248" y="9144"/>
                  </a:lnTo>
                  <a:lnTo>
                    <a:pt x="850353" y="9144"/>
                  </a:lnTo>
                  <a:lnTo>
                    <a:pt x="852424" y="6985"/>
                  </a:lnTo>
                  <a:lnTo>
                    <a:pt x="852424" y="2032"/>
                  </a:lnTo>
                  <a:close/>
                </a:path>
                <a:path w="1201420" h="9525">
                  <a:moveTo>
                    <a:pt x="881507" y="2032"/>
                  </a:moveTo>
                  <a:lnTo>
                    <a:pt x="879436" y="0"/>
                  </a:lnTo>
                  <a:lnTo>
                    <a:pt x="874331" y="0"/>
                  </a:lnTo>
                  <a:lnTo>
                    <a:pt x="872261" y="2032"/>
                  </a:lnTo>
                  <a:lnTo>
                    <a:pt x="872261" y="6985"/>
                  </a:lnTo>
                  <a:lnTo>
                    <a:pt x="874331" y="9144"/>
                  </a:lnTo>
                  <a:lnTo>
                    <a:pt x="879436" y="9144"/>
                  </a:lnTo>
                  <a:lnTo>
                    <a:pt x="881507" y="6985"/>
                  </a:lnTo>
                  <a:lnTo>
                    <a:pt x="881507" y="2032"/>
                  </a:lnTo>
                  <a:close/>
                </a:path>
                <a:path w="1201420" h="9525">
                  <a:moveTo>
                    <a:pt x="910577" y="2032"/>
                  </a:moveTo>
                  <a:lnTo>
                    <a:pt x="908507" y="0"/>
                  </a:lnTo>
                  <a:lnTo>
                    <a:pt x="903401" y="0"/>
                  </a:lnTo>
                  <a:lnTo>
                    <a:pt x="901331" y="2032"/>
                  </a:lnTo>
                  <a:lnTo>
                    <a:pt x="901331" y="6985"/>
                  </a:lnTo>
                  <a:lnTo>
                    <a:pt x="903401" y="9144"/>
                  </a:lnTo>
                  <a:lnTo>
                    <a:pt x="908507" y="9144"/>
                  </a:lnTo>
                  <a:lnTo>
                    <a:pt x="910577" y="6985"/>
                  </a:lnTo>
                  <a:lnTo>
                    <a:pt x="910577" y="2032"/>
                  </a:lnTo>
                  <a:close/>
                </a:path>
                <a:path w="1201420" h="9525">
                  <a:moveTo>
                    <a:pt x="939647" y="2032"/>
                  </a:moveTo>
                  <a:lnTo>
                    <a:pt x="937577" y="0"/>
                  </a:lnTo>
                  <a:lnTo>
                    <a:pt x="932472" y="0"/>
                  </a:lnTo>
                  <a:lnTo>
                    <a:pt x="930402" y="2032"/>
                  </a:lnTo>
                  <a:lnTo>
                    <a:pt x="930402" y="6985"/>
                  </a:lnTo>
                  <a:lnTo>
                    <a:pt x="932472" y="9144"/>
                  </a:lnTo>
                  <a:lnTo>
                    <a:pt x="937577" y="9144"/>
                  </a:lnTo>
                  <a:lnTo>
                    <a:pt x="939647" y="6985"/>
                  </a:lnTo>
                  <a:lnTo>
                    <a:pt x="939647" y="2032"/>
                  </a:lnTo>
                  <a:close/>
                </a:path>
                <a:path w="1201420" h="9525">
                  <a:moveTo>
                    <a:pt x="968730" y="2032"/>
                  </a:moveTo>
                  <a:lnTo>
                    <a:pt x="966660" y="0"/>
                  </a:lnTo>
                  <a:lnTo>
                    <a:pt x="961555" y="0"/>
                  </a:lnTo>
                  <a:lnTo>
                    <a:pt x="959485" y="2032"/>
                  </a:lnTo>
                  <a:lnTo>
                    <a:pt x="959485" y="6985"/>
                  </a:lnTo>
                  <a:lnTo>
                    <a:pt x="961555" y="9144"/>
                  </a:lnTo>
                  <a:lnTo>
                    <a:pt x="966660" y="9144"/>
                  </a:lnTo>
                  <a:lnTo>
                    <a:pt x="968730" y="6985"/>
                  </a:lnTo>
                  <a:lnTo>
                    <a:pt x="968730" y="2032"/>
                  </a:lnTo>
                  <a:close/>
                </a:path>
                <a:path w="1201420" h="9525">
                  <a:moveTo>
                    <a:pt x="997800" y="2032"/>
                  </a:moveTo>
                  <a:lnTo>
                    <a:pt x="995730" y="0"/>
                  </a:lnTo>
                  <a:lnTo>
                    <a:pt x="990625" y="0"/>
                  </a:lnTo>
                  <a:lnTo>
                    <a:pt x="988555" y="2032"/>
                  </a:lnTo>
                  <a:lnTo>
                    <a:pt x="988555" y="6985"/>
                  </a:lnTo>
                  <a:lnTo>
                    <a:pt x="990625" y="9144"/>
                  </a:lnTo>
                  <a:lnTo>
                    <a:pt x="995730" y="9144"/>
                  </a:lnTo>
                  <a:lnTo>
                    <a:pt x="997800" y="6985"/>
                  </a:lnTo>
                  <a:lnTo>
                    <a:pt x="997800" y="2032"/>
                  </a:lnTo>
                  <a:close/>
                </a:path>
                <a:path w="1201420" h="9525">
                  <a:moveTo>
                    <a:pt x="1026883" y="2032"/>
                  </a:moveTo>
                  <a:lnTo>
                    <a:pt x="1024813" y="0"/>
                  </a:lnTo>
                  <a:lnTo>
                    <a:pt x="1019708" y="0"/>
                  </a:lnTo>
                  <a:lnTo>
                    <a:pt x="1017638" y="2032"/>
                  </a:lnTo>
                  <a:lnTo>
                    <a:pt x="1017638" y="6985"/>
                  </a:lnTo>
                  <a:lnTo>
                    <a:pt x="1019708" y="9144"/>
                  </a:lnTo>
                  <a:lnTo>
                    <a:pt x="1024813" y="9144"/>
                  </a:lnTo>
                  <a:lnTo>
                    <a:pt x="1026883" y="6985"/>
                  </a:lnTo>
                  <a:lnTo>
                    <a:pt x="1026883" y="2032"/>
                  </a:lnTo>
                  <a:close/>
                </a:path>
                <a:path w="1201420" h="9525">
                  <a:moveTo>
                    <a:pt x="1055941" y="2032"/>
                  </a:moveTo>
                  <a:lnTo>
                    <a:pt x="1053909" y="0"/>
                  </a:lnTo>
                  <a:lnTo>
                    <a:pt x="1048829" y="0"/>
                  </a:lnTo>
                  <a:lnTo>
                    <a:pt x="1046670" y="2032"/>
                  </a:lnTo>
                  <a:lnTo>
                    <a:pt x="1046670" y="6985"/>
                  </a:lnTo>
                  <a:lnTo>
                    <a:pt x="1048829" y="9144"/>
                  </a:lnTo>
                  <a:lnTo>
                    <a:pt x="1053909" y="9144"/>
                  </a:lnTo>
                  <a:lnTo>
                    <a:pt x="1055941" y="6985"/>
                  </a:lnTo>
                  <a:lnTo>
                    <a:pt x="1055941" y="2032"/>
                  </a:lnTo>
                  <a:close/>
                </a:path>
                <a:path w="1201420" h="9525">
                  <a:moveTo>
                    <a:pt x="1085024" y="2032"/>
                  </a:moveTo>
                  <a:lnTo>
                    <a:pt x="1082992" y="0"/>
                  </a:lnTo>
                  <a:lnTo>
                    <a:pt x="1077912" y="0"/>
                  </a:lnTo>
                  <a:lnTo>
                    <a:pt x="1075753" y="2032"/>
                  </a:lnTo>
                  <a:lnTo>
                    <a:pt x="1075753" y="6985"/>
                  </a:lnTo>
                  <a:lnTo>
                    <a:pt x="1077912" y="9144"/>
                  </a:lnTo>
                  <a:lnTo>
                    <a:pt x="1082992" y="9144"/>
                  </a:lnTo>
                  <a:lnTo>
                    <a:pt x="1085024" y="6985"/>
                  </a:lnTo>
                  <a:lnTo>
                    <a:pt x="1085024" y="2032"/>
                  </a:lnTo>
                  <a:close/>
                </a:path>
                <a:path w="1201420" h="9525">
                  <a:moveTo>
                    <a:pt x="1114107" y="2032"/>
                  </a:moveTo>
                  <a:lnTo>
                    <a:pt x="1112075" y="0"/>
                  </a:lnTo>
                  <a:lnTo>
                    <a:pt x="1106868" y="0"/>
                  </a:lnTo>
                  <a:lnTo>
                    <a:pt x="1104836" y="2032"/>
                  </a:lnTo>
                  <a:lnTo>
                    <a:pt x="1104836" y="6985"/>
                  </a:lnTo>
                  <a:lnTo>
                    <a:pt x="1106868" y="9144"/>
                  </a:lnTo>
                  <a:lnTo>
                    <a:pt x="1112075" y="9144"/>
                  </a:lnTo>
                  <a:lnTo>
                    <a:pt x="1114107" y="6985"/>
                  </a:lnTo>
                  <a:lnTo>
                    <a:pt x="1114107" y="2032"/>
                  </a:lnTo>
                  <a:close/>
                </a:path>
                <a:path w="1201420" h="9525">
                  <a:moveTo>
                    <a:pt x="1143190" y="2032"/>
                  </a:moveTo>
                  <a:lnTo>
                    <a:pt x="1141158" y="0"/>
                  </a:lnTo>
                  <a:lnTo>
                    <a:pt x="1135951" y="0"/>
                  </a:lnTo>
                  <a:lnTo>
                    <a:pt x="1133919" y="2032"/>
                  </a:lnTo>
                  <a:lnTo>
                    <a:pt x="1133919" y="6985"/>
                  </a:lnTo>
                  <a:lnTo>
                    <a:pt x="1135951" y="9144"/>
                  </a:lnTo>
                  <a:lnTo>
                    <a:pt x="1141158" y="9144"/>
                  </a:lnTo>
                  <a:lnTo>
                    <a:pt x="1143190" y="6985"/>
                  </a:lnTo>
                  <a:lnTo>
                    <a:pt x="1143190" y="2032"/>
                  </a:lnTo>
                  <a:close/>
                </a:path>
                <a:path w="1201420" h="9525">
                  <a:moveTo>
                    <a:pt x="1172273" y="2032"/>
                  </a:moveTo>
                  <a:lnTo>
                    <a:pt x="1170241" y="0"/>
                  </a:lnTo>
                  <a:lnTo>
                    <a:pt x="1165034" y="0"/>
                  </a:lnTo>
                  <a:lnTo>
                    <a:pt x="1163002" y="2032"/>
                  </a:lnTo>
                  <a:lnTo>
                    <a:pt x="1163002" y="6985"/>
                  </a:lnTo>
                  <a:lnTo>
                    <a:pt x="1165034" y="9144"/>
                  </a:lnTo>
                  <a:lnTo>
                    <a:pt x="1170241" y="9144"/>
                  </a:lnTo>
                  <a:lnTo>
                    <a:pt x="1172273" y="6985"/>
                  </a:lnTo>
                  <a:lnTo>
                    <a:pt x="1172273" y="2032"/>
                  </a:lnTo>
                  <a:close/>
                </a:path>
                <a:path w="1201420" h="9525">
                  <a:moveTo>
                    <a:pt x="1201356" y="2032"/>
                  </a:moveTo>
                  <a:lnTo>
                    <a:pt x="1199197" y="0"/>
                  </a:lnTo>
                  <a:lnTo>
                    <a:pt x="1194117" y="0"/>
                  </a:lnTo>
                  <a:lnTo>
                    <a:pt x="1192085" y="2032"/>
                  </a:lnTo>
                  <a:lnTo>
                    <a:pt x="1192085" y="6985"/>
                  </a:lnTo>
                  <a:lnTo>
                    <a:pt x="1194117" y="9144"/>
                  </a:lnTo>
                  <a:lnTo>
                    <a:pt x="1199197" y="9144"/>
                  </a:lnTo>
                  <a:lnTo>
                    <a:pt x="1201356" y="6985"/>
                  </a:lnTo>
                  <a:lnTo>
                    <a:pt x="1201356" y="2032"/>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108226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7">
          <a:extLst>
            <a:ext uri="{FF2B5EF4-FFF2-40B4-BE49-F238E27FC236}">
              <a16:creationId xmlns:a16="http://schemas.microsoft.com/office/drawing/2014/main" id="{F9807F61-4DB2-12B4-9AD0-BF1C17375D2F}"/>
            </a:ext>
          </a:extLst>
        </p:cNvPr>
        <p:cNvGrpSpPr/>
        <p:nvPr/>
      </p:nvGrpSpPr>
      <p:grpSpPr>
        <a:xfrm>
          <a:off x="0" y="0"/>
          <a:ext cx="0" cy="0"/>
          <a:chOff x="0" y="0"/>
          <a:chExt cx="0" cy="0"/>
        </a:xfrm>
      </p:grpSpPr>
      <p:sp>
        <p:nvSpPr>
          <p:cNvPr id="278" name="Google Shape;278;g2549afb6dea_4_77">
            <a:extLst>
              <a:ext uri="{FF2B5EF4-FFF2-40B4-BE49-F238E27FC236}">
                <a16:creationId xmlns:a16="http://schemas.microsoft.com/office/drawing/2014/main" id="{BB3600F3-C30B-7F26-023B-E3F9CB50CDE4}"/>
              </a:ext>
            </a:extLst>
          </p:cNvPr>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79" name="Google Shape;279;g2549afb6dea_4_77">
            <a:extLst>
              <a:ext uri="{FF2B5EF4-FFF2-40B4-BE49-F238E27FC236}">
                <a16:creationId xmlns:a16="http://schemas.microsoft.com/office/drawing/2014/main" id="{0877A8FB-2407-E865-77C9-1DBCE8E09CCE}"/>
              </a:ext>
            </a:extLst>
          </p:cNvPr>
          <p:cNvSpPr/>
          <p:nvPr/>
        </p:nvSpPr>
        <p:spPr>
          <a:xfrm>
            <a:off x="4454820" y="3275112"/>
            <a:ext cx="2343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a:t>
            </a:r>
            <a:endParaRPr/>
          </a:p>
        </p:txBody>
      </p:sp>
      <p:sp>
        <p:nvSpPr>
          <p:cNvPr id="280" name="Google Shape;280;g2549afb6dea_4_77">
            <a:extLst>
              <a:ext uri="{FF2B5EF4-FFF2-40B4-BE49-F238E27FC236}">
                <a16:creationId xmlns:a16="http://schemas.microsoft.com/office/drawing/2014/main" id="{D477FF72-A6C6-2A28-95F5-E76918054EFA}"/>
              </a:ext>
            </a:extLst>
          </p:cNvPr>
          <p:cNvSpPr/>
          <p:nvPr/>
        </p:nvSpPr>
        <p:spPr>
          <a:xfrm>
            <a:off x="117175" y="55302"/>
            <a:ext cx="8890311" cy="1000554"/>
          </a:xfrm>
          <a:custGeom>
            <a:avLst/>
            <a:gdLst/>
            <a:ahLst/>
            <a:cxnLst/>
            <a:rect l="l" t="t" r="r" b="b"/>
            <a:pathLst>
              <a:path w="7155180" h="851535" extrusionOk="0">
                <a:moveTo>
                  <a:pt x="7154951" y="0"/>
                </a:moveTo>
                <a:lnTo>
                  <a:pt x="0" y="0"/>
                </a:lnTo>
                <a:lnTo>
                  <a:pt x="0" y="851471"/>
                </a:lnTo>
                <a:lnTo>
                  <a:pt x="7154951" y="851471"/>
                </a:lnTo>
                <a:lnTo>
                  <a:pt x="7154951" y="0"/>
                </a:lnTo>
                <a:close/>
              </a:path>
            </a:pathLst>
          </a:custGeom>
          <a:solidFill>
            <a:srgbClr val="123174"/>
          </a:solidFill>
          <a:ln>
            <a:noFill/>
          </a:ln>
        </p:spPr>
        <p:txBody>
          <a:bodyPr spcFirstLastPara="1" wrap="square" lIns="0" tIns="0" rIns="0" bIns="0" anchor="t" anchorCtr="0">
            <a:noAutofit/>
          </a:bodyPr>
          <a:lstStyle/>
          <a:p>
            <a:pPr algn="r">
              <a:lnSpc>
                <a:spcPct val="100000"/>
              </a:lnSpc>
              <a:spcBef>
                <a:spcPts val="135"/>
              </a:spcBef>
            </a:pPr>
            <a:endParaRPr lang="it-IT" sz="1400" spc="-85" dirty="0">
              <a:solidFill>
                <a:srgbClr val="FFFFFF"/>
              </a:solidFill>
              <a:latin typeface="Arial Black"/>
              <a:cs typeface="Arial Black"/>
            </a:endParaRPr>
          </a:p>
          <a:p>
            <a:pPr algn="r">
              <a:lnSpc>
                <a:spcPct val="100000"/>
              </a:lnSpc>
              <a:spcBef>
                <a:spcPts val="135"/>
              </a:spcBef>
            </a:pPr>
            <a:endParaRPr lang="it-IT" sz="1400" spc="-85" dirty="0">
              <a:solidFill>
                <a:srgbClr val="FFFFFF"/>
              </a:solidFill>
              <a:latin typeface="Arial Black"/>
              <a:cs typeface="Arial Black"/>
            </a:endParaRPr>
          </a:p>
          <a:p>
            <a:pPr algn="r">
              <a:lnSpc>
                <a:spcPct val="100000"/>
              </a:lnSpc>
              <a:spcBef>
                <a:spcPts val="135"/>
              </a:spcBef>
            </a:pPr>
            <a:r>
              <a:rPr lang="it-IT" sz="1400" spc="-85" dirty="0">
                <a:solidFill>
                  <a:srgbClr val="FFFFFF"/>
                </a:solidFill>
                <a:latin typeface="Arial Black"/>
                <a:cs typeface="Arial Black"/>
              </a:rPr>
              <a:t>Dipartimento</a:t>
            </a:r>
            <a:r>
              <a:rPr lang="it-IT" sz="1400" spc="-125" dirty="0">
                <a:solidFill>
                  <a:srgbClr val="FFFFFF"/>
                </a:solidFill>
                <a:latin typeface="Arial Black"/>
                <a:cs typeface="Arial Black"/>
              </a:rPr>
              <a:t> </a:t>
            </a:r>
            <a:r>
              <a:rPr lang="it-IT" sz="1400" spc="-95" dirty="0">
                <a:solidFill>
                  <a:srgbClr val="FFFFFF"/>
                </a:solidFill>
                <a:latin typeface="Arial Black"/>
                <a:cs typeface="Arial Black"/>
              </a:rPr>
              <a:t>di</a:t>
            </a:r>
            <a:r>
              <a:rPr lang="it-IT" sz="1400" spc="-120" dirty="0">
                <a:solidFill>
                  <a:srgbClr val="FFFFFF"/>
                </a:solidFill>
                <a:latin typeface="Arial Black"/>
                <a:cs typeface="Arial Black"/>
              </a:rPr>
              <a:t> </a:t>
            </a:r>
            <a:r>
              <a:rPr lang="it-IT" sz="1400" spc="-30" dirty="0">
                <a:solidFill>
                  <a:srgbClr val="FFFFFF"/>
                </a:solidFill>
                <a:latin typeface="Arial Black"/>
                <a:cs typeface="Arial Black"/>
              </a:rPr>
              <a:t>Prevenzione</a:t>
            </a:r>
            <a:endParaRPr lang="it-IT" sz="1400" dirty="0">
              <a:latin typeface="Arial Black"/>
              <a:cs typeface="Arial Black"/>
            </a:endParaRPr>
          </a:p>
          <a:p>
            <a:pPr algn="r">
              <a:lnSpc>
                <a:spcPct val="100000"/>
              </a:lnSpc>
            </a:pPr>
            <a:r>
              <a:rPr lang="it-IT" sz="1400" spc="-30" dirty="0">
                <a:solidFill>
                  <a:srgbClr val="FFFFFF"/>
                </a:solidFill>
                <a:latin typeface="Arial Black"/>
                <a:cs typeface="Arial Black"/>
              </a:rPr>
              <a:t>SPISAL</a:t>
            </a:r>
            <a:endParaRPr lang="it-IT" sz="1400" dirty="0">
              <a:latin typeface="Arial Black"/>
              <a:cs typeface="Arial Black"/>
            </a:endParaRPr>
          </a:p>
        </p:txBody>
      </p:sp>
      <p:sp>
        <p:nvSpPr>
          <p:cNvPr id="281" name="Google Shape;281;g2549afb6dea_4_77">
            <a:extLst>
              <a:ext uri="{FF2B5EF4-FFF2-40B4-BE49-F238E27FC236}">
                <a16:creationId xmlns:a16="http://schemas.microsoft.com/office/drawing/2014/main" id="{A3647F88-27C7-8E87-CC43-A935EA52F559}"/>
              </a:ext>
            </a:extLst>
          </p:cNvPr>
          <p:cNvSpPr/>
          <p:nvPr/>
        </p:nvSpPr>
        <p:spPr>
          <a:xfrm>
            <a:off x="640645" y="158093"/>
            <a:ext cx="8620500" cy="954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800" b="0" i="0" u="none" strike="noStrike" cap="none" dirty="0">
              <a:solidFill>
                <a:schemeClr val="lt1"/>
              </a:solidFill>
              <a:latin typeface="Arial"/>
              <a:ea typeface="Arial"/>
              <a:cs typeface="Arial"/>
              <a:sym typeface="Arial"/>
            </a:endParaRPr>
          </a:p>
        </p:txBody>
      </p:sp>
      <p:sp>
        <p:nvSpPr>
          <p:cNvPr id="282" name="Google Shape;282;g2549afb6dea_4_77">
            <a:extLst>
              <a:ext uri="{FF2B5EF4-FFF2-40B4-BE49-F238E27FC236}">
                <a16:creationId xmlns:a16="http://schemas.microsoft.com/office/drawing/2014/main" id="{B2DD37E0-0667-C78B-641B-1526187BE203}"/>
              </a:ext>
            </a:extLst>
          </p:cNvPr>
          <p:cNvSpPr txBox="1"/>
          <p:nvPr/>
        </p:nvSpPr>
        <p:spPr>
          <a:xfrm>
            <a:off x="1239320" y="1844824"/>
            <a:ext cx="6933080" cy="32931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lang="it-IT" sz="1000" b="1" dirty="0">
              <a:solidFill>
                <a:schemeClr val="dk1"/>
              </a:solidFill>
            </a:endParaRPr>
          </a:p>
          <a:p>
            <a:pPr marL="0" lvl="0" indent="0" algn="l" rtl="0">
              <a:spcBef>
                <a:spcPts val="0"/>
              </a:spcBef>
              <a:spcAft>
                <a:spcPts val="0"/>
              </a:spcAft>
              <a:buNone/>
            </a:pPr>
            <a:endParaRPr sz="1000" b="1" dirty="0">
              <a:solidFill>
                <a:schemeClr val="dk1"/>
              </a:solidFill>
            </a:endParaRPr>
          </a:p>
          <a:p>
            <a:pPr marL="0" lvl="0" indent="0" algn="l" rtl="0">
              <a:spcBef>
                <a:spcPts val="0"/>
              </a:spcBef>
              <a:spcAft>
                <a:spcPts val="0"/>
              </a:spcAft>
              <a:buNone/>
            </a:pPr>
            <a:endParaRPr lang="it-IT" sz="2000" dirty="0">
              <a:solidFill>
                <a:schemeClr val="dk1"/>
              </a:solidFill>
            </a:endParaRPr>
          </a:p>
          <a:p>
            <a:pPr marL="0" lvl="0" indent="0" algn="r" rtl="0">
              <a:spcBef>
                <a:spcPts val="0"/>
              </a:spcBef>
              <a:spcAft>
                <a:spcPts val="0"/>
              </a:spcAft>
              <a:buNone/>
            </a:pPr>
            <a:endParaRPr lang="it-IT" sz="2400" i="1" dirty="0">
              <a:solidFill>
                <a:srgbClr val="002060"/>
              </a:solidFill>
            </a:endParaRPr>
          </a:p>
          <a:p>
            <a:pPr marL="0" lvl="0" indent="0" algn="r" rtl="0">
              <a:spcBef>
                <a:spcPts val="0"/>
              </a:spcBef>
              <a:spcAft>
                <a:spcPts val="0"/>
              </a:spcAft>
              <a:buNone/>
            </a:pPr>
            <a:endParaRPr lang="it-IT" sz="2400" i="1" dirty="0">
              <a:solidFill>
                <a:srgbClr val="002060"/>
              </a:solidFill>
            </a:endParaRPr>
          </a:p>
          <a:p>
            <a:pPr marL="0" lvl="0" indent="0" algn="r" rtl="0">
              <a:spcBef>
                <a:spcPts val="0"/>
              </a:spcBef>
              <a:spcAft>
                <a:spcPts val="0"/>
              </a:spcAft>
              <a:buNone/>
            </a:pPr>
            <a:r>
              <a:rPr lang="it-IT" sz="2400" i="1" dirty="0">
                <a:solidFill>
                  <a:srgbClr val="002060"/>
                </a:solidFill>
              </a:rPr>
              <a:t>Grazie dell’attenzione</a:t>
            </a:r>
            <a:endParaRPr sz="2400" i="1" dirty="0">
              <a:solidFill>
                <a:srgbClr val="002060"/>
              </a:solidFill>
            </a:endParaRPr>
          </a:p>
          <a:p>
            <a:pPr marL="0" lvl="0" indent="0" algn="l" rtl="0">
              <a:spcBef>
                <a:spcPts val="0"/>
              </a:spcBef>
              <a:spcAft>
                <a:spcPts val="0"/>
              </a:spcAft>
              <a:buNone/>
            </a:pPr>
            <a:endParaRPr sz="2000" dirty="0">
              <a:solidFill>
                <a:schemeClr val="dk1"/>
              </a:solidFill>
            </a:endParaRPr>
          </a:p>
        </p:txBody>
      </p:sp>
      <p:grpSp>
        <p:nvGrpSpPr>
          <p:cNvPr id="2" name="object 3">
            <a:extLst>
              <a:ext uri="{FF2B5EF4-FFF2-40B4-BE49-F238E27FC236}">
                <a16:creationId xmlns:a16="http://schemas.microsoft.com/office/drawing/2014/main" id="{C877ED12-F483-6E5C-2A42-96E2AC8F2D04}"/>
              </a:ext>
            </a:extLst>
          </p:cNvPr>
          <p:cNvGrpSpPr/>
          <p:nvPr/>
        </p:nvGrpSpPr>
        <p:grpSpPr>
          <a:xfrm>
            <a:off x="223583" y="246701"/>
            <a:ext cx="1212215" cy="569595"/>
            <a:chOff x="223583" y="246701"/>
            <a:chExt cx="1212215" cy="569595"/>
          </a:xfrm>
        </p:grpSpPr>
        <p:sp>
          <p:nvSpPr>
            <p:cNvPr id="3" name="object 4">
              <a:extLst>
                <a:ext uri="{FF2B5EF4-FFF2-40B4-BE49-F238E27FC236}">
                  <a16:creationId xmlns:a16="http://schemas.microsoft.com/office/drawing/2014/main" id="{DDECE704-07BA-1BD2-725F-36A78AB915BB}"/>
                </a:ext>
              </a:extLst>
            </p:cNvPr>
            <p:cNvSpPr/>
            <p:nvPr/>
          </p:nvSpPr>
          <p:spPr>
            <a:xfrm>
              <a:off x="734009" y="410844"/>
              <a:ext cx="702310" cy="288290"/>
            </a:xfrm>
            <a:custGeom>
              <a:avLst/>
              <a:gdLst/>
              <a:ahLst/>
              <a:cxnLst/>
              <a:rect l="l" t="t" r="r" b="b"/>
              <a:pathLst>
                <a:path w="702310" h="288290">
                  <a:moveTo>
                    <a:pt x="131191" y="3810"/>
                  </a:moveTo>
                  <a:lnTo>
                    <a:pt x="93484" y="3810"/>
                  </a:lnTo>
                  <a:lnTo>
                    <a:pt x="93484" y="207899"/>
                  </a:lnTo>
                  <a:lnTo>
                    <a:pt x="93129" y="220345"/>
                  </a:lnTo>
                  <a:lnTo>
                    <a:pt x="87947" y="244094"/>
                  </a:lnTo>
                  <a:lnTo>
                    <a:pt x="65773" y="252730"/>
                  </a:lnTo>
                  <a:lnTo>
                    <a:pt x="58064" y="252095"/>
                  </a:lnTo>
                  <a:lnTo>
                    <a:pt x="40805" y="236474"/>
                  </a:lnTo>
                  <a:lnTo>
                    <a:pt x="38036" y="216281"/>
                  </a:lnTo>
                  <a:lnTo>
                    <a:pt x="37680" y="202438"/>
                  </a:lnTo>
                  <a:lnTo>
                    <a:pt x="37680" y="3810"/>
                  </a:lnTo>
                  <a:lnTo>
                    <a:pt x="0" y="3810"/>
                  </a:lnTo>
                  <a:lnTo>
                    <a:pt x="0" y="202438"/>
                  </a:lnTo>
                  <a:lnTo>
                    <a:pt x="673" y="223520"/>
                  </a:lnTo>
                  <a:lnTo>
                    <a:pt x="6121" y="254635"/>
                  </a:lnTo>
                  <a:lnTo>
                    <a:pt x="20167" y="274955"/>
                  </a:lnTo>
                  <a:lnTo>
                    <a:pt x="47231" y="286766"/>
                  </a:lnTo>
                  <a:lnTo>
                    <a:pt x="65036" y="288290"/>
                  </a:lnTo>
                  <a:lnTo>
                    <a:pt x="81368" y="287147"/>
                  </a:lnTo>
                  <a:lnTo>
                    <a:pt x="107340" y="277876"/>
                  </a:lnTo>
                  <a:lnTo>
                    <a:pt x="123190" y="259969"/>
                  </a:lnTo>
                  <a:lnTo>
                    <a:pt x="130302" y="228854"/>
                  </a:lnTo>
                  <a:lnTo>
                    <a:pt x="131191" y="207899"/>
                  </a:lnTo>
                  <a:lnTo>
                    <a:pt x="131191" y="3810"/>
                  </a:lnTo>
                  <a:close/>
                </a:path>
                <a:path w="702310" h="288290">
                  <a:moveTo>
                    <a:pt x="275285" y="252095"/>
                  </a:moveTo>
                  <a:lnTo>
                    <a:pt x="212471" y="252095"/>
                  </a:lnTo>
                  <a:lnTo>
                    <a:pt x="212471" y="4445"/>
                  </a:lnTo>
                  <a:lnTo>
                    <a:pt x="174028" y="4445"/>
                  </a:lnTo>
                  <a:lnTo>
                    <a:pt x="174028" y="252095"/>
                  </a:lnTo>
                  <a:lnTo>
                    <a:pt x="174028" y="285115"/>
                  </a:lnTo>
                  <a:lnTo>
                    <a:pt x="275285" y="285115"/>
                  </a:lnTo>
                  <a:lnTo>
                    <a:pt x="275285" y="252095"/>
                  </a:lnTo>
                  <a:close/>
                </a:path>
                <a:path w="702310" h="288290">
                  <a:moveTo>
                    <a:pt x="411264" y="213995"/>
                  </a:moveTo>
                  <a:lnTo>
                    <a:pt x="402767" y="173482"/>
                  </a:lnTo>
                  <a:lnTo>
                    <a:pt x="370801" y="132842"/>
                  </a:lnTo>
                  <a:lnTo>
                    <a:pt x="359219" y="121285"/>
                  </a:lnTo>
                  <a:lnTo>
                    <a:pt x="350012" y="111379"/>
                  </a:lnTo>
                  <a:lnTo>
                    <a:pt x="338455" y="96901"/>
                  </a:lnTo>
                  <a:lnTo>
                    <a:pt x="332041" y="78613"/>
                  </a:lnTo>
                  <a:lnTo>
                    <a:pt x="331622" y="71501"/>
                  </a:lnTo>
                  <a:lnTo>
                    <a:pt x="332219" y="63627"/>
                  </a:lnTo>
                  <a:lnTo>
                    <a:pt x="341223" y="44831"/>
                  </a:lnTo>
                  <a:lnTo>
                    <a:pt x="358762" y="34925"/>
                  </a:lnTo>
                  <a:lnTo>
                    <a:pt x="365988" y="34290"/>
                  </a:lnTo>
                  <a:lnTo>
                    <a:pt x="373227" y="35052"/>
                  </a:lnTo>
                  <a:lnTo>
                    <a:pt x="380911" y="37338"/>
                  </a:lnTo>
                  <a:lnTo>
                    <a:pt x="389026" y="41148"/>
                  </a:lnTo>
                  <a:lnTo>
                    <a:pt x="397586" y="46609"/>
                  </a:lnTo>
                  <a:lnTo>
                    <a:pt x="397586" y="9652"/>
                  </a:lnTo>
                  <a:lnTo>
                    <a:pt x="388137" y="5461"/>
                  </a:lnTo>
                  <a:lnTo>
                    <a:pt x="378460" y="2413"/>
                  </a:lnTo>
                  <a:lnTo>
                    <a:pt x="368554" y="635"/>
                  </a:lnTo>
                  <a:lnTo>
                    <a:pt x="358419" y="0"/>
                  </a:lnTo>
                  <a:lnTo>
                    <a:pt x="344373" y="1270"/>
                  </a:lnTo>
                  <a:lnTo>
                    <a:pt x="320814" y="11049"/>
                  </a:lnTo>
                  <a:lnTo>
                    <a:pt x="303695" y="29972"/>
                  </a:lnTo>
                  <a:lnTo>
                    <a:pt x="295008" y="56134"/>
                  </a:lnTo>
                  <a:lnTo>
                    <a:pt x="293928" y="71755"/>
                  </a:lnTo>
                  <a:lnTo>
                    <a:pt x="294474" y="83439"/>
                  </a:lnTo>
                  <a:lnTo>
                    <a:pt x="298907" y="103632"/>
                  </a:lnTo>
                  <a:lnTo>
                    <a:pt x="308660" y="121031"/>
                  </a:lnTo>
                  <a:lnTo>
                    <a:pt x="322135" y="136906"/>
                  </a:lnTo>
                  <a:lnTo>
                    <a:pt x="349859" y="165227"/>
                  </a:lnTo>
                  <a:lnTo>
                    <a:pt x="362521" y="180340"/>
                  </a:lnTo>
                  <a:lnTo>
                    <a:pt x="371856" y="199517"/>
                  </a:lnTo>
                  <a:lnTo>
                    <a:pt x="373570" y="213995"/>
                  </a:lnTo>
                  <a:lnTo>
                    <a:pt x="373011" y="222377"/>
                  </a:lnTo>
                  <a:lnTo>
                    <a:pt x="364693" y="241935"/>
                  </a:lnTo>
                  <a:lnTo>
                    <a:pt x="347535" y="251587"/>
                  </a:lnTo>
                  <a:lnTo>
                    <a:pt x="340118" y="252222"/>
                  </a:lnTo>
                  <a:lnTo>
                    <a:pt x="331482" y="251333"/>
                  </a:lnTo>
                  <a:lnTo>
                    <a:pt x="322376" y="248539"/>
                  </a:lnTo>
                  <a:lnTo>
                    <a:pt x="312813" y="243967"/>
                  </a:lnTo>
                  <a:lnTo>
                    <a:pt x="302793" y="237490"/>
                  </a:lnTo>
                  <a:lnTo>
                    <a:pt x="302793" y="274955"/>
                  </a:lnTo>
                  <a:lnTo>
                    <a:pt x="311924" y="280797"/>
                  </a:lnTo>
                  <a:lnTo>
                    <a:pt x="321957" y="284988"/>
                  </a:lnTo>
                  <a:lnTo>
                    <a:pt x="332892" y="287401"/>
                  </a:lnTo>
                  <a:lnTo>
                    <a:pt x="344741" y="288290"/>
                  </a:lnTo>
                  <a:lnTo>
                    <a:pt x="358673" y="287020"/>
                  </a:lnTo>
                  <a:lnTo>
                    <a:pt x="382612" y="276733"/>
                  </a:lnTo>
                  <a:lnTo>
                    <a:pt x="400761" y="256413"/>
                  </a:lnTo>
                  <a:lnTo>
                    <a:pt x="410095" y="229616"/>
                  </a:lnTo>
                  <a:lnTo>
                    <a:pt x="411264" y="213995"/>
                  </a:lnTo>
                  <a:close/>
                </a:path>
                <a:path w="702310" h="288290">
                  <a:moveTo>
                    <a:pt x="551357" y="213995"/>
                  </a:moveTo>
                  <a:lnTo>
                    <a:pt x="537641" y="164465"/>
                  </a:lnTo>
                  <a:lnTo>
                    <a:pt x="499262" y="121158"/>
                  </a:lnTo>
                  <a:lnTo>
                    <a:pt x="490042" y="111379"/>
                  </a:lnTo>
                  <a:lnTo>
                    <a:pt x="478497" y="96901"/>
                  </a:lnTo>
                  <a:lnTo>
                    <a:pt x="472084" y="78613"/>
                  </a:lnTo>
                  <a:lnTo>
                    <a:pt x="471652" y="71501"/>
                  </a:lnTo>
                  <a:lnTo>
                    <a:pt x="472262" y="63627"/>
                  </a:lnTo>
                  <a:lnTo>
                    <a:pt x="481266" y="44831"/>
                  </a:lnTo>
                  <a:lnTo>
                    <a:pt x="498792" y="34925"/>
                  </a:lnTo>
                  <a:lnTo>
                    <a:pt x="506031" y="34290"/>
                  </a:lnTo>
                  <a:lnTo>
                    <a:pt x="513270" y="35052"/>
                  </a:lnTo>
                  <a:lnTo>
                    <a:pt x="520941" y="37338"/>
                  </a:lnTo>
                  <a:lnTo>
                    <a:pt x="529069" y="41148"/>
                  </a:lnTo>
                  <a:lnTo>
                    <a:pt x="537641" y="46609"/>
                  </a:lnTo>
                  <a:lnTo>
                    <a:pt x="537641" y="9652"/>
                  </a:lnTo>
                  <a:lnTo>
                    <a:pt x="528180" y="5461"/>
                  </a:lnTo>
                  <a:lnTo>
                    <a:pt x="518502" y="2413"/>
                  </a:lnTo>
                  <a:lnTo>
                    <a:pt x="508596" y="635"/>
                  </a:lnTo>
                  <a:lnTo>
                    <a:pt x="498449" y="0"/>
                  </a:lnTo>
                  <a:lnTo>
                    <a:pt x="471893" y="4953"/>
                  </a:lnTo>
                  <a:lnTo>
                    <a:pt x="451332" y="19558"/>
                  </a:lnTo>
                  <a:lnTo>
                    <a:pt x="438302" y="42164"/>
                  </a:lnTo>
                  <a:lnTo>
                    <a:pt x="433959" y="71755"/>
                  </a:lnTo>
                  <a:lnTo>
                    <a:pt x="434517" y="83439"/>
                  </a:lnTo>
                  <a:lnTo>
                    <a:pt x="438950" y="103632"/>
                  </a:lnTo>
                  <a:lnTo>
                    <a:pt x="448703" y="121031"/>
                  </a:lnTo>
                  <a:lnTo>
                    <a:pt x="462178" y="136906"/>
                  </a:lnTo>
                  <a:lnTo>
                    <a:pt x="489902" y="165227"/>
                  </a:lnTo>
                  <a:lnTo>
                    <a:pt x="502564" y="180340"/>
                  </a:lnTo>
                  <a:lnTo>
                    <a:pt x="511886" y="199517"/>
                  </a:lnTo>
                  <a:lnTo>
                    <a:pt x="513600" y="213995"/>
                  </a:lnTo>
                  <a:lnTo>
                    <a:pt x="513041" y="222377"/>
                  </a:lnTo>
                  <a:lnTo>
                    <a:pt x="504736" y="241935"/>
                  </a:lnTo>
                  <a:lnTo>
                    <a:pt x="487578" y="251587"/>
                  </a:lnTo>
                  <a:lnTo>
                    <a:pt x="480161" y="252222"/>
                  </a:lnTo>
                  <a:lnTo>
                    <a:pt x="471512" y="251333"/>
                  </a:lnTo>
                  <a:lnTo>
                    <a:pt x="462419" y="248539"/>
                  </a:lnTo>
                  <a:lnTo>
                    <a:pt x="452856" y="243967"/>
                  </a:lnTo>
                  <a:lnTo>
                    <a:pt x="442836" y="237490"/>
                  </a:lnTo>
                  <a:lnTo>
                    <a:pt x="442836" y="274955"/>
                  </a:lnTo>
                  <a:lnTo>
                    <a:pt x="451967" y="280797"/>
                  </a:lnTo>
                  <a:lnTo>
                    <a:pt x="462000" y="284988"/>
                  </a:lnTo>
                  <a:lnTo>
                    <a:pt x="472935" y="287401"/>
                  </a:lnTo>
                  <a:lnTo>
                    <a:pt x="484771" y="288290"/>
                  </a:lnTo>
                  <a:lnTo>
                    <a:pt x="498716" y="287020"/>
                  </a:lnTo>
                  <a:lnTo>
                    <a:pt x="522643" y="276733"/>
                  </a:lnTo>
                  <a:lnTo>
                    <a:pt x="540816" y="256413"/>
                  </a:lnTo>
                  <a:lnTo>
                    <a:pt x="550087" y="229616"/>
                  </a:lnTo>
                  <a:lnTo>
                    <a:pt x="551357" y="213995"/>
                  </a:lnTo>
                  <a:close/>
                </a:path>
                <a:path w="702310" h="288290">
                  <a:moveTo>
                    <a:pt x="701725" y="205613"/>
                  </a:moveTo>
                  <a:lnTo>
                    <a:pt x="701217" y="191262"/>
                  </a:lnTo>
                  <a:lnTo>
                    <a:pt x="697407" y="168783"/>
                  </a:lnTo>
                  <a:lnTo>
                    <a:pt x="683437" y="148336"/>
                  </a:lnTo>
                  <a:lnTo>
                    <a:pt x="666546" y="139827"/>
                  </a:lnTo>
                  <a:lnTo>
                    <a:pt x="675055" y="135763"/>
                  </a:lnTo>
                  <a:lnTo>
                    <a:pt x="691565" y="118491"/>
                  </a:lnTo>
                  <a:lnTo>
                    <a:pt x="696518" y="100330"/>
                  </a:lnTo>
                  <a:lnTo>
                    <a:pt x="698169" y="73406"/>
                  </a:lnTo>
                  <a:lnTo>
                    <a:pt x="697280" y="55626"/>
                  </a:lnTo>
                  <a:lnTo>
                    <a:pt x="690041" y="27940"/>
                  </a:lnTo>
                  <a:lnTo>
                    <a:pt x="675436" y="10287"/>
                  </a:lnTo>
                  <a:lnTo>
                    <a:pt x="652576" y="1524"/>
                  </a:lnTo>
                  <a:lnTo>
                    <a:pt x="637971" y="381"/>
                  </a:lnTo>
                  <a:lnTo>
                    <a:pt x="617905" y="2667"/>
                  </a:lnTo>
                  <a:lnTo>
                    <a:pt x="598347" y="13208"/>
                  </a:lnTo>
                  <a:lnTo>
                    <a:pt x="586282" y="33147"/>
                  </a:lnTo>
                  <a:lnTo>
                    <a:pt x="581964" y="54356"/>
                  </a:lnTo>
                  <a:lnTo>
                    <a:pt x="581202" y="71755"/>
                  </a:lnTo>
                  <a:lnTo>
                    <a:pt x="581202" y="79248"/>
                  </a:lnTo>
                  <a:lnTo>
                    <a:pt x="617778" y="79248"/>
                  </a:lnTo>
                  <a:lnTo>
                    <a:pt x="617651" y="70612"/>
                  </a:lnTo>
                  <a:lnTo>
                    <a:pt x="619048" y="54356"/>
                  </a:lnTo>
                  <a:lnTo>
                    <a:pt x="623112" y="42672"/>
                  </a:lnTo>
                  <a:lnTo>
                    <a:pt x="630097" y="35687"/>
                  </a:lnTo>
                  <a:lnTo>
                    <a:pt x="639749" y="33274"/>
                  </a:lnTo>
                  <a:lnTo>
                    <a:pt x="649528" y="36068"/>
                  </a:lnTo>
                  <a:lnTo>
                    <a:pt x="656513" y="44196"/>
                  </a:lnTo>
                  <a:lnTo>
                    <a:pt x="660704" y="57912"/>
                  </a:lnTo>
                  <a:lnTo>
                    <a:pt x="662101" y="76962"/>
                  </a:lnTo>
                  <a:lnTo>
                    <a:pt x="661593" y="89154"/>
                  </a:lnTo>
                  <a:lnTo>
                    <a:pt x="654227" y="112903"/>
                  </a:lnTo>
                  <a:lnTo>
                    <a:pt x="634161" y="121666"/>
                  </a:lnTo>
                  <a:lnTo>
                    <a:pt x="623874" y="122301"/>
                  </a:lnTo>
                  <a:lnTo>
                    <a:pt x="618540" y="122301"/>
                  </a:lnTo>
                  <a:lnTo>
                    <a:pt x="618540" y="155067"/>
                  </a:lnTo>
                  <a:lnTo>
                    <a:pt x="628446" y="154178"/>
                  </a:lnTo>
                  <a:lnTo>
                    <a:pt x="636955" y="154813"/>
                  </a:lnTo>
                  <a:lnTo>
                    <a:pt x="654608" y="165481"/>
                  </a:lnTo>
                  <a:lnTo>
                    <a:pt x="661974" y="190500"/>
                  </a:lnTo>
                  <a:lnTo>
                    <a:pt x="662482" y="202311"/>
                  </a:lnTo>
                  <a:lnTo>
                    <a:pt x="662355" y="209169"/>
                  </a:lnTo>
                  <a:lnTo>
                    <a:pt x="660196" y="231394"/>
                  </a:lnTo>
                  <a:lnTo>
                    <a:pt x="651433" y="250063"/>
                  </a:lnTo>
                  <a:lnTo>
                    <a:pt x="635685" y="254762"/>
                  </a:lnTo>
                  <a:lnTo>
                    <a:pt x="630478" y="254254"/>
                  </a:lnTo>
                  <a:lnTo>
                    <a:pt x="615492" y="241554"/>
                  </a:lnTo>
                  <a:lnTo>
                    <a:pt x="611809" y="223266"/>
                  </a:lnTo>
                  <a:lnTo>
                    <a:pt x="612190" y="214249"/>
                  </a:lnTo>
                  <a:lnTo>
                    <a:pt x="576249" y="214249"/>
                  </a:lnTo>
                  <a:lnTo>
                    <a:pt x="585393" y="264160"/>
                  </a:lnTo>
                  <a:lnTo>
                    <a:pt x="634796" y="288036"/>
                  </a:lnTo>
                  <a:lnTo>
                    <a:pt x="650798" y="286766"/>
                  </a:lnTo>
                  <a:lnTo>
                    <a:pt x="676198" y="276860"/>
                  </a:lnTo>
                  <a:lnTo>
                    <a:pt x="692581" y="256667"/>
                  </a:lnTo>
                  <a:lnTo>
                    <a:pt x="700709" y="225425"/>
                  </a:lnTo>
                  <a:lnTo>
                    <a:pt x="701725" y="205613"/>
                  </a:lnTo>
                  <a:close/>
                </a:path>
              </a:pathLst>
            </a:custGeom>
            <a:solidFill>
              <a:srgbClr val="FFFFFF"/>
            </a:solidFill>
          </p:spPr>
          <p:txBody>
            <a:bodyPr wrap="square" lIns="0" tIns="0" rIns="0" bIns="0" rtlCol="0"/>
            <a:lstStyle/>
            <a:p>
              <a:endParaRPr/>
            </a:p>
          </p:txBody>
        </p:sp>
        <p:pic>
          <p:nvPicPr>
            <p:cNvPr id="4" name="object 5">
              <a:extLst>
                <a:ext uri="{FF2B5EF4-FFF2-40B4-BE49-F238E27FC236}">
                  <a16:creationId xmlns:a16="http://schemas.microsoft.com/office/drawing/2014/main" id="{E9F2F8DC-1820-83F1-8268-44A07F906F35}"/>
                </a:ext>
              </a:extLst>
            </p:cNvPr>
            <p:cNvPicPr/>
            <p:nvPr/>
          </p:nvPicPr>
          <p:blipFill>
            <a:blip r:embed="rId3" cstate="print"/>
            <a:stretch>
              <a:fillRect/>
            </a:stretch>
          </p:blipFill>
          <p:spPr>
            <a:xfrm>
              <a:off x="245744" y="422008"/>
              <a:ext cx="376224" cy="383044"/>
            </a:xfrm>
            <a:prstGeom prst="rect">
              <a:avLst/>
            </a:prstGeom>
          </p:spPr>
        </p:pic>
        <p:sp>
          <p:nvSpPr>
            <p:cNvPr id="5" name="object 6">
              <a:extLst>
                <a:ext uri="{FF2B5EF4-FFF2-40B4-BE49-F238E27FC236}">
                  <a16:creationId xmlns:a16="http://schemas.microsoft.com/office/drawing/2014/main" id="{C01A87DD-15CC-D926-B2CB-7B052795C149}"/>
                </a:ext>
              </a:extLst>
            </p:cNvPr>
            <p:cNvSpPr/>
            <p:nvPr/>
          </p:nvSpPr>
          <p:spPr>
            <a:xfrm>
              <a:off x="239395" y="414273"/>
              <a:ext cx="390525" cy="401955"/>
            </a:xfrm>
            <a:custGeom>
              <a:avLst/>
              <a:gdLst/>
              <a:ahLst/>
              <a:cxnLst/>
              <a:rect l="l" t="t" r="r" b="b"/>
              <a:pathLst>
                <a:path w="390525" h="401955">
                  <a:moveTo>
                    <a:pt x="376643" y="368554"/>
                  </a:moveTo>
                  <a:lnTo>
                    <a:pt x="371817" y="372618"/>
                  </a:lnTo>
                  <a:lnTo>
                    <a:pt x="375513" y="371602"/>
                  </a:lnTo>
                  <a:lnTo>
                    <a:pt x="376643" y="368554"/>
                  </a:lnTo>
                  <a:close/>
                </a:path>
                <a:path w="390525" h="401955">
                  <a:moveTo>
                    <a:pt x="390423" y="508"/>
                  </a:moveTo>
                  <a:lnTo>
                    <a:pt x="0" y="0"/>
                  </a:lnTo>
                  <a:lnTo>
                    <a:pt x="63" y="334518"/>
                  </a:lnTo>
                  <a:lnTo>
                    <a:pt x="393" y="342138"/>
                  </a:lnTo>
                  <a:lnTo>
                    <a:pt x="4813" y="361061"/>
                  </a:lnTo>
                  <a:lnTo>
                    <a:pt x="26492" y="378968"/>
                  </a:lnTo>
                  <a:lnTo>
                    <a:pt x="53721" y="382016"/>
                  </a:lnTo>
                  <a:lnTo>
                    <a:pt x="85293" y="382143"/>
                  </a:lnTo>
                  <a:lnTo>
                    <a:pt x="111823" y="382524"/>
                  </a:lnTo>
                  <a:lnTo>
                    <a:pt x="133832" y="383286"/>
                  </a:lnTo>
                  <a:lnTo>
                    <a:pt x="165823" y="386715"/>
                  </a:lnTo>
                  <a:lnTo>
                    <a:pt x="185813" y="393446"/>
                  </a:lnTo>
                  <a:lnTo>
                    <a:pt x="196265" y="401574"/>
                  </a:lnTo>
                  <a:lnTo>
                    <a:pt x="199224" y="398653"/>
                  </a:lnTo>
                  <a:lnTo>
                    <a:pt x="240690" y="384556"/>
                  </a:lnTo>
                  <a:lnTo>
                    <a:pt x="280822" y="382524"/>
                  </a:lnTo>
                  <a:lnTo>
                    <a:pt x="348310" y="382016"/>
                  </a:lnTo>
                  <a:lnTo>
                    <a:pt x="366001" y="377571"/>
                  </a:lnTo>
                  <a:lnTo>
                    <a:pt x="371817" y="372618"/>
                  </a:lnTo>
                  <a:lnTo>
                    <a:pt x="363207" y="374904"/>
                  </a:lnTo>
                  <a:lnTo>
                    <a:pt x="339242" y="372364"/>
                  </a:lnTo>
                  <a:lnTo>
                    <a:pt x="280339" y="372872"/>
                  </a:lnTo>
                  <a:lnTo>
                    <a:pt x="225234" y="377063"/>
                  </a:lnTo>
                  <a:lnTo>
                    <a:pt x="196265" y="388620"/>
                  </a:lnTo>
                  <a:lnTo>
                    <a:pt x="188277" y="383667"/>
                  </a:lnTo>
                  <a:lnTo>
                    <a:pt x="134378" y="373634"/>
                  </a:lnTo>
                  <a:lnTo>
                    <a:pt x="85369" y="372491"/>
                  </a:lnTo>
                  <a:lnTo>
                    <a:pt x="53721" y="372364"/>
                  </a:lnTo>
                  <a:lnTo>
                    <a:pt x="41833" y="371602"/>
                  </a:lnTo>
                  <a:lnTo>
                    <a:pt x="20294" y="360807"/>
                  </a:lnTo>
                  <a:lnTo>
                    <a:pt x="13398" y="338963"/>
                  </a:lnTo>
                  <a:lnTo>
                    <a:pt x="13233" y="334518"/>
                  </a:lnTo>
                  <a:lnTo>
                    <a:pt x="13538" y="334518"/>
                  </a:lnTo>
                  <a:lnTo>
                    <a:pt x="13538" y="9652"/>
                  </a:lnTo>
                  <a:lnTo>
                    <a:pt x="380695" y="10033"/>
                  </a:lnTo>
                  <a:lnTo>
                    <a:pt x="380695" y="333629"/>
                  </a:lnTo>
                  <a:lnTo>
                    <a:pt x="380047" y="359156"/>
                  </a:lnTo>
                  <a:lnTo>
                    <a:pt x="376643" y="368554"/>
                  </a:lnTo>
                  <a:lnTo>
                    <a:pt x="382892" y="363220"/>
                  </a:lnTo>
                  <a:lnTo>
                    <a:pt x="390423" y="333629"/>
                  </a:lnTo>
                  <a:lnTo>
                    <a:pt x="390423" y="508"/>
                  </a:lnTo>
                  <a:close/>
                </a:path>
              </a:pathLst>
            </a:custGeom>
            <a:solidFill>
              <a:srgbClr val="DEBD00"/>
            </a:solidFill>
          </p:spPr>
          <p:txBody>
            <a:bodyPr wrap="square" lIns="0" tIns="0" rIns="0" bIns="0" rtlCol="0"/>
            <a:lstStyle/>
            <a:p>
              <a:endParaRPr/>
            </a:p>
          </p:txBody>
        </p:sp>
        <p:pic>
          <p:nvPicPr>
            <p:cNvPr id="6" name="object 7">
              <a:extLst>
                <a:ext uri="{FF2B5EF4-FFF2-40B4-BE49-F238E27FC236}">
                  <a16:creationId xmlns:a16="http://schemas.microsoft.com/office/drawing/2014/main" id="{829FC1BF-836D-071D-BC74-88A81314332E}"/>
                </a:ext>
              </a:extLst>
            </p:cNvPr>
            <p:cNvPicPr/>
            <p:nvPr/>
          </p:nvPicPr>
          <p:blipFill>
            <a:blip r:embed="rId4" cstate="print"/>
            <a:stretch>
              <a:fillRect/>
            </a:stretch>
          </p:blipFill>
          <p:spPr>
            <a:xfrm>
              <a:off x="240842" y="246701"/>
              <a:ext cx="191985" cy="68004"/>
            </a:xfrm>
            <a:prstGeom prst="rect">
              <a:avLst/>
            </a:prstGeom>
          </p:spPr>
        </p:pic>
        <p:pic>
          <p:nvPicPr>
            <p:cNvPr id="7" name="object 8">
              <a:extLst>
                <a:ext uri="{FF2B5EF4-FFF2-40B4-BE49-F238E27FC236}">
                  <a16:creationId xmlns:a16="http://schemas.microsoft.com/office/drawing/2014/main" id="{C0020C8D-0C40-4E38-D3F8-7C53694FEA51}"/>
                </a:ext>
              </a:extLst>
            </p:cNvPr>
            <p:cNvPicPr/>
            <p:nvPr/>
          </p:nvPicPr>
          <p:blipFill>
            <a:blip r:embed="rId5" cstate="print"/>
            <a:stretch>
              <a:fillRect/>
            </a:stretch>
          </p:blipFill>
          <p:spPr>
            <a:xfrm>
              <a:off x="464184" y="246701"/>
              <a:ext cx="240154" cy="68004"/>
            </a:xfrm>
            <a:prstGeom prst="rect">
              <a:avLst/>
            </a:prstGeom>
          </p:spPr>
        </p:pic>
        <p:pic>
          <p:nvPicPr>
            <p:cNvPr id="8" name="object 9">
              <a:extLst>
                <a:ext uri="{FF2B5EF4-FFF2-40B4-BE49-F238E27FC236}">
                  <a16:creationId xmlns:a16="http://schemas.microsoft.com/office/drawing/2014/main" id="{B5A623D9-5A4E-4158-C739-E934E65CE087}"/>
                </a:ext>
              </a:extLst>
            </p:cNvPr>
            <p:cNvPicPr/>
            <p:nvPr/>
          </p:nvPicPr>
          <p:blipFill>
            <a:blip r:embed="rId6" cstate="print"/>
            <a:stretch>
              <a:fillRect/>
            </a:stretch>
          </p:blipFill>
          <p:spPr>
            <a:xfrm>
              <a:off x="776668" y="248179"/>
              <a:ext cx="116857" cy="65002"/>
            </a:xfrm>
            <a:prstGeom prst="rect">
              <a:avLst/>
            </a:prstGeom>
          </p:spPr>
        </p:pic>
        <p:sp>
          <p:nvSpPr>
            <p:cNvPr id="9" name="object 10">
              <a:extLst>
                <a:ext uri="{FF2B5EF4-FFF2-40B4-BE49-F238E27FC236}">
                  <a16:creationId xmlns:a16="http://schemas.microsoft.com/office/drawing/2014/main" id="{26A6612D-359F-9E3E-7813-9A6953688459}"/>
                </a:ext>
              </a:extLst>
            </p:cNvPr>
            <p:cNvSpPr/>
            <p:nvPr/>
          </p:nvSpPr>
          <p:spPr>
            <a:xfrm>
              <a:off x="923328" y="248285"/>
              <a:ext cx="37465" cy="65405"/>
            </a:xfrm>
            <a:custGeom>
              <a:avLst/>
              <a:gdLst/>
              <a:ahLst/>
              <a:cxnLst/>
              <a:rect l="l" t="t" r="r" b="b"/>
              <a:pathLst>
                <a:path w="37465" h="65404">
                  <a:moveTo>
                    <a:pt x="11607" y="0"/>
                  </a:moveTo>
                  <a:lnTo>
                    <a:pt x="0" y="0"/>
                  </a:lnTo>
                  <a:lnTo>
                    <a:pt x="0" y="65150"/>
                  </a:lnTo>
                  <a:lnTo>
                    <a:pt x="37350" y="65150"/>
                  </a:lnTo>
                  <a:lnTo>
                    <a:pt x="37350" y="52832"/>
                  </a:lnTo>
                  <a:lnTo>
                    <a:pt x="11607" y="52832"/>
                  </a:lnTo>
                  <a:lnTo>
                    <a:pt x="11607" y="0"/>
                  </a:lnTo>
                  <a:close/>
                </a:path>
              </a:pathLst>
            </a:custGeom>
            <a:solidFill>
              <a:srgbClr val="FFFFFF"/>
            </a:solidFill>
          </p:spPr>
          <p:txBody>
            <a:bodyPr wrap="square" lIns="0" tIns="0" rIns="0" bIns="0" rtlCol="0"/>
            <a:lstStyle/>
            <a:p>
              <a:endParaRPr/>
            </a:p>
          </p:txBody>
        </p:sp>
        <p:pic>
          <p:nvPicPr>
            <p:cNvPr id="10" name="object 11">
              <a:extLst>
                <a:ext uri="{FF2B5EF4-FFF2-40B4-BE49-F238E27FC236}">
                  <a16:creationId xmlns:a16="http://schemas.microsoft.com/office/drawing/2014/main" id="{7DAE279E-E517-739D-4BE2-ADC8073759F4}"/>
                </a:ext>
              </a:extLst>
            </p:cNvPr>
            <p:cNvPicPr/>
            <p:nvPr/>
          </p:nvPicPr>
          <p:blipFill>
            <a:blip r:embed="rId7" cstate="print"/>
            <a:stretch>
              <a:fillRect/>
            </a:stretch>
          </p:blipFill>
          <p:spPr>
            <a:xfrm>
              <a:off x="1026058" y="248179"/>
              <a:ext cx="260926" cy="65002"/>
            </a:xfrm>
            <a:prstGeom prst="rect">
              <a:avLst/>
            </a:prstGeom>
          </p:spPr>
        </p:pic>
        <p:sp>
          <p:nvSpPr>
            <p:cNvPr id="11" name="object 12">
              <a:extLst>
                <a:ext uri="{FF2B5EF4-FFF2-40B4-BE49-F238E27FC236}">
                  <a16:creationId xmlns:a16="http://schemas.microsoft.com/office/drawing/2014/main" id="{476924C8-8824-1B15-D20E-5F55B155D522}"/>
                </a:ext>
              </a:extLst>
            </p:cNvPr>
            <p:cNvSpPr/>
            <p:nvPr/>
          </p:nvSpPr>
          <p:spPr>
            <a:xfrm>
              <a:off x="1312671" y="247904"/>
              <a:ext cx="43180" cy="65405"/>
            </a:xfrm>
            <a:custGeom>
              <a:avLst/>
              <a:gdLst/>
              <a:ahLst/>
              <a:cxnLst/>
              <a:rect l="l" t="t" r="r" b="b"/>
              <a:pathLst>
                <a:path w="43180" h="65404">
                  <a:moveTo>
                    <a:pt x="43180" y="0"/>
                  </a:moveTo>
                  <a:lnTo>
                    <a:pt x="0" y="0"/>
                  </a:lnTo>
                  <a:lnTo>
                    <a:pt x="0" y="12319"/>
                  </a:lnTo>
                  <a:lnTo>
                    <a:pt x="15747" y="12319"/>
                  </a:lnTo>
                  <a:lnTo>
                    <a:pt x="15747" y="65277"/>
                  </a:lnTo>
                  <a:lnTo>
                    <a:pt x="27431" y="65277"/>
                  </a:lnTo>
                  <a:lnTo>
                    <a:pt x="27431" y="12319"/>
                  </a:lnTo>
                  <a:lnTo>
                    <a:pt x="43180" y="12319"/>
                  </a:lnTo>
                  <a:lnTo>
                    <a:pt x="43180" y="0"/>
                  </a:lnTo>
                  <a:close/>
                </a:path>
              </a:pathLst>
            </a:custGeom>
            <a:solidFill>
              <a:srgbClr val="FFFFFF"/>
            </a:solidFill>
          </p:spPr>
          <p:txBody>
            <a:bodyPr wrap="square" lIns="0" tIns="0" rIns="0" bIns="0" rtlCol="0"/>
            <a:lstStyle/>
            <a:p>
              <a:endParaRPr/>
            </a:p>
          </p:txBody>
        </p:sp>
        <p:pic>
          <p:nvPicPr>
            <p:cNvPr id="12" name="object 13">
              <a:extLst>
                <a:ext uri="{FF2B5EF4-FFF2-40B4-BE49-F238E27FC236}">
                  <a16:creationId xmlns:a16="http://schemas.microsoft.com/office/drawing/2014/main" id="{DA387726-E853-0D25-6E79-7A73EC700F6C}"/>
                </a:ext>
              </a:extLst>
            </p:cNvPr>
            <p:cNvPicPr/>
            <p:nvPr/>
          </p:nvPicPr>
          <p:blipFill>
            <a:blip r:embed="rId8" cstate="print"/>
            <a:stretch>
              <a:fillRect/>
            </a:stretch>
          </p:blipFill>
          <p:spPr>
            <a:xfrm>
              <a:off x="732751" y="715256"/>
              <a:ext cx="49443" cy="81033"/>
            </a:xfrm>
            <a:prstGeom prst="rect">
              <a:avLst/>
            </a:prstGeom>
          </p:spPr>
        </p:pic>
        <p:pic>
          <p:nvPicPr>
            <p:cNvPr id="13" name="object 14">
              <a:extLst>
                <a:ext uri="{FF2B5EF4-FFF2-40B4-BE49-F238E27FC236}">
                  <a16:creationId xmlns:a16="http://schemas.microsoft.com/office/drawing/2014/main" id="{13DDB87F-29E7-047F-AC35-A259329BADE9}"/>
                </a:ext>
              </a:extLst>
            </p:cNvPr>
            <p:cNvPicPr/>
            <p:nvPr/>
          </p:nvPicPr>
          <p:blipFill>
            <a:blip r:embed="rId9" cstate="print"/>
            <a:stretch>
              <a:fillRect/>
            </a:stretch>
          </p:blipFill>
          <p:spPr>
            <a:xfrm>
              <a:off x="1381632" y="246701"/>
              <a:ext cx="51916" cy="68004"/>
            </a:xfrm>
            <a:prstGeom prst="rect">
              <a:avLst/>
            </a:prstGeom>
          </p:spPr>
        </p:pic>
        <p:sp>
          <p:nvSpPr>
            <p:cNvPr id="14" name="object 15">
              <a:extLst>
                <a:ext uri="{FF2B5EF4-FFF2-40B4-BE49-F238E27FC236}">
                  <a16:creationId xmlns:a16="http://schemas.microsoft.com/office/drawing/2014/main" id="{390BC980-8387-5A66-74EB-104137619E12}"/>
                </a:ext>
              </a:extLst>
            </p:cNvPr>
            <p:cNvSpPr/>
            <p:nvPr/>
          </p:nvSpPr>
          <p:spPr>
            <a:xfrm>
              <a:off x="805941" y="716915"/>
              <a:ext cx="44450" cy="78740"/>
            </a:xfrm>
            <a:custGeom>
              <a:avLst/>
              <a:gdLst/>
              <a:ahLst/>
              <a:cxnLst/>
              <a:rect l="l" t="t" r="r" b="b"/>
              <a:pathLst>
                <a:path w="44450" h="78740">
                  <a:moveTo>
                    <a:pt x="43675" y="0"/>
                  </a:moveTo>
                  <a:lnTo>
                    <a:pt x="0" y="0"/>
                  </a:lnTo>
                  <a:lnTo>
                    <a:pt x="0" y="78232"/>
                  </a:lnTo>
                  <a:lnTo>
                    <a:pt x="44119" y="78232"/>
                  </a:lnTo>
                  <a:lnTo>
                    <a:pt x="44119" y="71374"/>
                  </a:lnTo>
                  <a:lnTo>
                    <a:pt x="6019" y="71374"/>
                  </a:lnTo>
                  <a:lnTo>
                    <a:pt x="6019" y="40639"/>
                  </a:lnTo>
                  <a:lnTo>
                    <a:pt x="41287" y="40639"/>
                  </a:lnTo>
                  <a:lnTo>
                    <a:pt x="41287" y="34544"/>
                  </a:lnTo>
                  <a:lnTo>
                    <a:pt x="6019" y="34544"/>
                  </a:lnTo>
                  <a:lnTo>
                    <a:pt x="6019" y="6223"/>
                  </a:lnTo>
                  <a:lnTo>
                    <a:pt x="43675" y="6223"/>
                  </a:lnTo>
                  <a:lnTo>
                    <a:pt x="43675" y="0"/>
                  </a:lnTo>
                  <a:close/>
                </a:path>
              </a:pathLst>
            </a:custGeom>
            <a:solidFill>
              <a:srgbClr val="FFFFFF"/>
            </a:solidFill>
          </p:spPr>
          <p:txBody>
            <a:bodyPr wrap="square" lIns="0" tIns="0" rIns="0" bIns="0" rtlCol="0"/>
            <a:lstStyle/>
            <a:p>
              <a:endParaRPr/>
            </a:p>
          </p:txBody>
        </p:sp>
        <p:pic>
          <p:nvPicPr>
            <p:cNvPr id="15" name="object 16">
              <a:extLst>
                <a:ext uri="{FF2B5EF4-FFF2-40B4-BE49-F238E27FC236}">
                  <a16:creationId xmlns:a16="http://schemas.microsoft.com/office/drawing/2014/main" id="{28A73D8C-C180-C5D8-3076-2759DEC604FD}"/>
                </a:ext>
              </a:extLst>
            </p:cNvPr>
            <p:cNvPicPr/>
            <p:nvPr/>
          </p:nvPicPr>
          <p:blipFill>
            <a:blip r:embed="rId10" cstate="print"/>
            <a:stretch>
              <a:fillRect/>
            </a:stretch>
          </p:blipFill>
          <p:spPr>
            <a:xfrm>
              <a:off x="872667" y="716889"/>
              <a:ext cx="49884" cy="77876"/>
            </a:xfrm>
            <a:prstGeom prst="rect">
              <a:avLst/>
            </a:prstGeom>
          </p:spPr>
        </p:pic>
        <p:sp>
          <p:nvSpPr>
            <p:cNvPr id="16" name="object 17">
              <a:extLst>
                <a:ext uri="{FF2B5EF4-FFF2-40B4-BE49-F238E27FC236}">
                  <a16:creationId xmlns:a16="http://schemas.microsoft.com/office/drawing/2014/main" id="{8135B605-DE17-3B43-154C-B2077DBF8913}"/>
                </a:ext>
              </a:extLst>
            </p:cNvPr>
            <p:cNvSpPr/>
            <p:nvPr/>
          </p:nvSpPr>
          <p:spPr>
            <a:xfrm>
              <a:off x="945934" y="716915"/>
              <a:ext cx="44450" cy="78740"/>
            </a:xfrm>
            <a:custGeom>
              <a:avLst/>
              <a:gdLst/>
              <a:ahLst/>
              <a:cxnLst/>
              <a:rect l="l" t="t" r="r" b="b"/>
              <a:pathLst>
                <a:path w="44450" h="78740">
                  <a:moveTo>
                    <a:pt x="43687" y="0"/>
                  </a:moveTo>
                  <a:lnTo>
                    <a:pt x="0" y="0"/>
                  </a:lnTo>
                  <a:lnTo>
                    <a:pt x="0" y="78232"/>
                  </a:lnTo>
                  <a:lnTo>
                    <a:pt x="44132" y="78232"/>
                  </a:lnTo>
                  <a:lnTo>
                    <a:pt x="44132" y="71374"/>
                  </a:lnTo>
                  <a:lnTo>
                    <a:pt x="6032" y="71374"/>
                  </a:lnTo>
                  <a:lnTo>
                    <a:pt x="6032" y="40639"/>
                  </a:lnTo>
                  <a:lnTo>
                    <a:pt x="41300" y="40639"/>
                  </a:lnTo>
                  <a:lnTo>
                    <a:pt x="41300" y="34544"/>
                  </a:lnTo>
                  <a:lnTo>
                    <a:pt x="6032" y="34544"/>
                  </a:lnTo>
                  <a:lnTo>
                    <a:pt x="6032" y="6223"/>
                  </a:lnTo>
                  <a:lnTo>
                    <a:pt x="43687" y="6223"/>
                  </a:lnTo>
                  <a:lnTo>
                    <a:pt x="43687" y="0"/>
                  </a:lnTo>
                  <a:close/>
                </a:path>
              </a:pathLst>
            </a:custGeom>
            <a:solidFill>
              <a:srgbClr val="FFFFFF"/>
            </a:solidFill>
          </p:spPr>
          <p:txBody>
            <a:bodyPr wrap="square" lIns="0" tIns="0" rIns="0" bIns="0" rtlCol="0"/>
            <a:lstStyle/>
            <a:p>
              <a:endParaRPr/>
            </a:p>
          </p:txBody>
        </p:sp>
        <p:pic>
          <p:nvPicPr>
            <p:cNvPr id="17" name="object 18">
              <a:extLst>
                <a:ext uri="{FF2B5EF4-FFF2-40B4-BE49-F238E27FC236}">
                  <a16:creationId xmlns:a16="http://schemas.microsoft.com/office/drawing/2014/main" id="{6D9CADF4-E90C-BFDE-DD4E-C33EFCE93ADC}"/>
                </a:ext>
              </a:extLst>
            </p:cNvPr>
            <p:cNvPicPr/>
            <p:nvPr/>
          </p:nvPicPr>
          <p:blipFill>
            <a:blip r:embed="rId11" cstate="print"/>
            <a:stretch>
              <a:fillRect/>
            </a:stretch>
          </p:blipFill>
          <p:spPr>
            <a:xfrm>
              <a:off x="1012583" y="716889"/>
              <a:ext cx="49797" cy="77876"/>
            </a:xfrm>
            <a:prstGeom prst="rect">
              <a:avLst/>
            </a:prstGeom>
          </p:spPr>
        </p:pic>
        <p:pic>
          <p:nvPicPr>
            <p:cNvPr id="18" name="object 19">
              <a:extLst>
                <a:ext uri="{FF2B5EF4-FFF2-40B4-BE49-F238E27FC236}">
                  <a16:creationId xmlns:a16="http://schemas.microsoft.com/office/drawing/2014/main" id="{98E88616-71BB-C4D9-49A3-93A958057D80}"/>
                </a:ext>
              </a:extLst>
            </p:cNvPr>
            <p:cNvPicPr/>
            <p:nvPr/>
          </p:nvPicPr>
          <p:blipFill>
            <a:blip r:embed="rId12" cstate="print"/>
            <a:stretch>
              <a:fillRect/>
            </a:stretch>
          </p:blipFill>
          <p:spPr>
            <a:xfrm>
              <a:off x="1089659" y="715256"/>
              <a:ext cx="149661" cy="81033"/>
            </a:xfrm>
            <a:prstGeom prst="rect">
              <a:avLst/>
            </a:prstGeom>
          </p:spPr>
        </p:pic>
        <p:pic>
          <p:nvPicPr>
            <p:cNvPr id="19" name="object 20">
              <a:extLst>
                <a:ext uri="{FF2B5EF4-FFF2-40B4-BE49-F238E27FC236}">
                  <a16:creationId xmlns:a16="http://schemas.microsoft.com/office/drawing/2014/main" id="{91045116-40B6-532F-411D-15E35D70C2E3}"/>
                </a:ext>
              </a:extLst>
            </p:cNvPr>
            <p:cNvPicPr/>
            <p:nvPr/>
          </p:nvPicPr>
          <p:blipFill>
            <a:blip r:embed="rId13" cstate="print"/>
            <a:stretch>
              <a:fillRect/>
            </a:stretch>
          </p:blipFill>
          <p:spPr>
            <a:xfrm>
              <a:off x="1263510" y="716889"/>
              <a:ext cx="170395" cy="77876"/>
            </a:xfrm>
            <a:prstGeom prst="rect">
              <a:avLst/>
            </a:prstGeom>
          </p:spPr>
        </p:pic>
        <p:sp>
          <p:nvSpPr>
            <p:cNvPr id="20" name="object 21">
              <a:extLst>
                <a:ext uri="{FF2B5EF4-FFF2-40B4-BE49-F238E27FC236}">
                  <a16:creationId xmlns:a16="http://schemas.microsoft.com/office/drawing/2014/main" id="{068861F4-8017-F6AF-0C46-34B18E6419A8}"/>
                </a:ext>
              </a:extLst>
            </p:cNvPr>
            <p:cNvSpPr/>
            <p:nvPr/>
          </p:nvSpPr>
          <p:spPr>
            <a:xfrm>
              <a:off x="223583" y="357250"/>
              <a:ext cx="1201420" cy="9525"/>
            </a:xfrm>
            <a:custGeom>
              <a:avLst/>
              <a:gdLst/>
              <a:ahLst/>
              <a:cxnLst/>
              <a:rect l="l" t="t" r="r" b="b"/>
              <a:pathLst>
                <a:path w="1201420" h="9525">
                  <a:moveTo>
                    <a:pt x="9245" y="2032"/>
                  </a:moveTo>
                  <a:lnTo>
                    <a:pt x="7175" y="0"/>
                  </a:lnTo>
                  <a:lnTo>
                    <a:pt x="2070" y="0"/>
                  </a:lnTo>
                  <a:lnTo>
                    <a:pt x="0" y="2032"/>
                  </a:lnTo>
                  <a:lnTo>
                    <a:pt x="0" y="6985"/>
                  </a:lnTo>
                  <a:lnTo>
                    <a:pt x="2070" y="9144"/>
                  </a:lnTo>
                  <a:lnTo>
                    <a:pt x="7175" y="9144"/>
                  </a:lnTo>
                  <a:lnTo>
                    <a:pt x="9245" y="6985"/>
                  </a:lnTo>
                  <a:lnTo>
                    <a:pt x="9245" y="2032"/>
                  </a:lnTo>
                  <a:close/>
                </a:path>
                <a:path w="1201420" h="9525">
                  <a:moveTo>
                    <a:pt x="38315" y="2032"/>
                  </a:moveTo>
                  <a:lnTo>
                    <a:pt x="36245" y="0"/>
                  </a:lnTo>
                  <a:lnTo>
                    <a:pt x="31140" y="0"/>
                  </a:lnTo>
                  <a:lnTo>
                    <a:pt x="29070" y="2032"/>
                  </a:lnTo>
                  <a:lnTo>
                    <a:pt x="29070" y="6985"/>
                  </a:lnTo>
                  <a:lnTo>
                    <a:pt x="31140" y="9144"/>
                  </a:lnTo>
                  <a:lnTo>
                    <a:pt x="36245" y="9144"/>
                  </a:lnTo>
                  <a:lnTo>
                    <a:pt x="38315" y="6985"/>
                  </a:lnTo>
                  <a:lnTo>
                    <a:pt x="38315" y="2032"/>
                  </a:lnTo>
                  <a:close/>
                </a:path>
                <a:path w="1201420" h="9525">
                  <a:moveTo>
                    <a:pt x="67398" y="2032"/>
                  </a:moveTo>
                  <a:lnTo>
                    <a:pt x="65328" y="0"/>
                  </a:lnTo>
                  <a:lnTo>
                    <a:pt x="60223" y="0"/>
                  </a:lnTo>
                  <a:lnTo>
                    <a:pt x="58153" y="2032"/>
                  </a:lnTo>
                  <a:lnTo>
                    <a:pt x="58153" y="6985"/>
                  </a:lnTo>
                  <a:lnTo>
                    <a:pt x="60223" y="9144"/>
                  </a:lnTo>
                  <a:lnTo>
                    <a:pt x="65328" y="9144"/>
                  </a:lnTo>
                  <a:lnTo>
                    <a:pt x="67398" y="6985"/>
                  </a:lnTo>
                  <a:lnTo>
                    <a:pt x="67398" y="2032"/>
                  </a:lnTo>
                  <a:close/>
                </a:path>
                <a:path w="1201420" h="9525">
                  <a:moveTo>
                    <a:pt x="96469" y="2032"/>
                  </a:moveTo>
                  <a:lnTo>
                    <a:pt x="94399" y="0"/>
                  </a:lnTo>
                  <a:lnTo>
                    <a:pt x="89293" y="0"/>
                  </a:lnTo>
                  <a:lnTo>
                    <a:pt x="87223" y="2032"/>
                  </a:lnTo>
                  <a:lnTo>
                    <a:pt x="87223" y="6985"/>
                  </a:lnTo>
                  <a:lnTo>
                    <a:pt x="89293" y="9144"/>
                  </a:lnTo>
                  <a:lnTo>
                    <a:pt x="94399" y="9144"/>
                  </a:lnTo>
                  <a:lnTo>
                    <a:pt x="96469" y="6985"/>
                  </a:lnTo>
                  <a:lnTo>
                    <a:pt x="96469" y="2032"/>
                  </a:lnTo>
                  <a:close/>
                </a:path>
                <a:path w="1201420" h="9525">
                  <a:moveTo>
                    <a:pt x="125539" y="2032"/>
                  </a:moveTo>
                  <a:lnTo>
                    <a:pt x="123482" y="0"/>
                  </a:lnTo>
                  <a:lnTo>
                    <a:pt x="118376" y="0"/>
                  </a:lnTo>
                  <a:lnTo>
                    <a:pt x="116306" y="2032"/>
                  </a:lnTo>
                  <a:lnTo>
                    <a:pt x="116306" y="6985"/>
                  </a:lnTo>
                  <a:lnTo>
                    <a:pt x="118376" y="9144"/>
                  </a:lnTo>
                  <a:lnTo>
                    <a:pt x="123482" y="9144"/>
                  </a:lnTo>
                  <a:lnTo>
                    <a:pt x="125539" y="6985"/>
                  </a:lnTo>
                  <a:lnTo>
                    <a:pt x="125539" y="2032"/>
                  </a:lnTo>
                  <a:close/>
                </a:path>
                <a:path w="1201420" h="9525">
                  <a:moveTo>
                    <a:pt x="154622" y="2032"/>
                  </a:moveTo>
                  <a:lnTo>
                    <a:pt x="152552" y="0"/>
                  </a:lnTo>
                  <a:lnTo>
                    <a:pt x="147447" y="0"/>
                  </a:lnTo>
                  <a:lnTo>
                    <a:pt x="145376" y="2032"/>
                  </a:lnTo>
                  <a:lnTo>
                    <a:pt x="145376" y="6985"/>
                  </a:lnTo>
                  <a:lnTo>
                    <a:pt x="147447" y="9144"/>
                  </a:lnTo>
                  <a:lnTo>
                    <a:pt x="152552" y="9144"/>
                  </a:lnTo>
                  <a:lnTo>
                    <a:pt x="154622" y="6985"/>
                  </a:lnTo>
                  <a:lnTo>
                    <a:pt x="154622" y="2032"/>
                  </a:lnTo>
                  <a:close/>
                </a:path>
                <a:path w="1201420" h="9525">
                  <a:moveTo>
                    <a:pt x="183692" y="2032"/>
                  </a:moveTo>
                  <a:lnTo>
                    <a:pt x="181622" y="0"/>
                  </a:lnTo>
                  <a:lnTo>
                    <a:pt x="176517" y="0"/>
                  </a:lnTo>
                  <a:lnTo>
                    <a:pt x="174447" y="2032"/>
                  </a:lnTo>
                  <a:lnTo>
                    <a:pt x="174447" y="6985"/>
                  </a:lnTo>
                  <a:lnTo>
                    <a:pt x="176517" y="9144"/>
                  </a:lnTo>
                  <a:lnTo>
                    <a:pt x="181622" y="9144"/>
                  </a:lnTo>
                  <a:lnTo>
                    <a:pt x="183692" y="6985"/>
                  </a:lnTo>
                  <a:lnTo>
                    <a:pt x="183692" y="2032"/>
                  </a:lnTo>
                  <a:close/>
                </a:path>
                <a:path w="1201420" h="9525">
                  <a:moveTo>
                    <a:pt x="212775" y="2032"/>
                  </a:moveTo>
                  <a:lnTo>
                    <a:pt x="210705" y="0"/>
                  </a:lnTo>
                  <a:lnTo>
                    <a:pt x="205600" y="0"/>
                  </a:lnTo>
                  <a:lnTo>
                    <a:pt x="203530" y="2032"/>
                  </a:lnTo>
                  <a:lnTo>
                    <a:pt x="203530" y="6985"/>
                  </a:lnTo>
                  <a:lnTo>
                    <a:pt x="205600" y="9144"/>
                  </a:lnTo>
                  <a:lnTo>
                    <a:pt x="210705" y="9144"/>
                  </a:lnTo>
                  <a:lnTo>
                    <a:pt x="212775" y="6985"/>
                  </a:lnTo>
                  <a:lnTo>
                    <a:pt x="212775" y="2032"/>
                  </a:lnTo>
                  <a:close/>
                </a:path>
                <a:path w="1201420" h="9525">
                  <a:moveTo>
                    <a:pt x="241846" y="2032"/>
                  </a:moveTo>
                  <a:lnTo>
                    <a:pt x="239776" y="0"/>
                  </a:lnTo>
                  <a:lnTo>
                    <a:pt x="234670" y="0"/>
                  </a:lnTo>
                  <a:lnTo>
                    <a:pt x="232600" y="2032"/>
                  </a:lnTo>
                  <a:lnTo>
                    <a:pt x="232600" y="6985"/>
                  </a:lnTo>
                  <a:lnTo>
                    <a:pt x="234670" y="9144"/>
                  </a:lnTo>
                  <a:lnTo>
                    <a:pt x="239776" y="9144"/>
                  </a:lnTo>
                  <a:lnTo>
                    <a:pt x="241846" y="6985"/>
                  </a:lnTo>
                  <a:lnTo>
                    <a:pt x="241846" y="2032"/>
                  </a:lnTo>
                  <a:close/>
                </a:path>
                <a:path w="1201420" h="9525">
                  <a:moveTo>
                    <a:pt x="270916" y="2032"/>
                  </a:moveTo>
                  <a:lnTo>
                    <a:pt x="268846" y="0"/>
                  </a:lnTo>
                  <a:lnTo>
                    <a:pt x="263740" y="0"/>
                  </a:lnTo>
                  <a:lnTo>
                    <a:pt x="261683" y="2032"/>
                  </a:lnTo>
                  <a:lnTo>
                    <a:pt x="261683" y="6985"/>
                  </a:lnTo>
                  <a:lnTo>
                    <a:pt x="263740" y="9144"/>
                  </a:lnTo>
                  <a:lnTo>
                    <a:pt x="268846" y="9144"/>
                  </a:lnTo>
                  <a:lnTo>
                    <a:pt x="270916" y="6985"/>
                  </a:lnTo>
                  <a:lnTo>
                    <a:pt x="270916" y="2032"/>
                  </a:lnTo>
                  <a:close/>
                </a:path>
                <a:path w="1201420" h="9525">
                  <a:moveTo>
                    <a:pt x="299999" y="2032"/>
                  </a:moveTo>
                  <a:lnTo>
                    <a:pt x="297929" y="0"/>
                  </a:lnTo>
                  <a:lnTo>
                    <a:pt x="292823" y="0"/>
                  </a:lnTo>
                  <a:lnTo>
                    <a:pt x="290753" y="2032"/>
                  </a:lnTo>
                  <a:lnTo>
                    <a:pt x="290753" y="6985"/>
                  </a:lnTo>
                  <a:lnTo>
                    <a:pt x="292823" y="9144"/>
                  </a:lnTo>
                  <a:lnTo>
                    <a:pt x="297929" y="9144"/>
                  </a:lnTo>
                  <a:lnTo>
                    <a:pt x="299999" y="6985"/>
                  </a:lnTo>
                  <a:lnTo>
                    <a:pt x="299999" y="2032"/>
                  </a:lnTo>
                  <a:close/>
                </a:path>
                <a:path w="1201420" h="9525">
                  <a:moveTo>
                    <a:pt x="329069" y="2032"/>
                  </a:moveTo>
                  <a:lnTo>
                    <a:pt x="326999" y="0"/>
                  </a:lnTo>
                  <a:lnTo>
                    <a:pt x="321894" y="0"/>
                  </a:lnTo>
                  <a:lnTo>
                    <a:pt x="319824" y="2032"/>
                  </a:lnTo>
                  <a:lnTo>
                    <a:pt x="319824" y="6985"/>
                  </a:lnTo>
                  <a:lnTo>
                    <a:pt x="321894" y="9144"/>
                  </a:lnTo>
                  <a:lnTo>
                    <a:pt x="326999" y="9144"/>
                  </a:lnTo>
                  <a:lnTo>
                    <a:pt x="329069" y="6985"/>
                  </a:lnTo>
                  <a:lnTo>
                    <a:pt x="329069" y="2032"/>
                  </a:lnTo>
                  <a:close/>
                </a:path>
                <a:path w="1201420" h="9525">
                  <a:moveTo>
                    <a:pt x="358152" y="2032"/>
                  </a:moveTo>
                  <a:lnTo>
                    <a:pt x="356082" y="0"/>
                  </a:lnTo>
                  <a:lnTo>
                    <a:pt x="350977" y="0"/>
                  </a:lnTo>
                  <a:lnTo>
                    <a:pt x="348907" y="2032"/>
                  </a:lnTo>
                  <a:lnTo>
                    <a:pt x="348907" y="6985"/>
                  </a:lnTo>
                  <a:lnTo>
                    <a:pt x="350977" y="9144"/>
                  </a:lnTo>
                  <a:lnTo>
                    <a:pt x="356082" y="9144"/>
                  </a:lnTo>
                  <a:lnTo>
                    <a:pt x="358152" y="6985"/>
                  </a:lnTo>
                  <a:lnTo>
                    <a:pt x="358152" y="2032"/>
                  </a:lnTo>
                  <a:close/>
                </a:path>
                <a:path w="1201420" h="9525">
                  <a:moveTo>
                    <a:pt x="387223" y="2032"/>
                  </a:moveTo>
                  <a:lnTo>
                    <a:pt x="385152" y="0"/>
                  </a:lnTo>
                  <a:lnTo>
                    <a:pt x="380047" y="0"/>
                  </a:lnTo>
                  <a:lnTo>
                    <a:pt x="377977" y="2032"/>
                  </a:lnTo>
                  <a:lnTo>
                    <a:pt x="377977" y="6985"/>
                  </a:lnTo>
                  <a:lnTo>
                    <a:pt x="380047" y="9144"/>
                  </a:lnTo>
                  <a:lnTo>
                    <a:pt x="385152" y="9144"/>
                  </a:lnTo>
                  <a:lnTo>
                    <a:pt x="387223" y="6985"/>
                  </a:lnTo>
                  <a:lnTo>
                    <a:pt x="387223" y="2032"/>
                  </a:lnTo>
                  <a:close/>
                </a:path>
                <a:path w="1201420" h="9525">
                  <a:moveTo>
                    <a:pt x="416293" y="2032"/>
                  </a:moveTo>
                  <a:lnTo>
                    <a:pt x="414223" y="0"/>
                  </a:lnTo>
                  <a:lnTo>
                    <a:pt x="409117" y="0"/>
                  </a:lnTo>
                  <a:lnTo>
                    <a:pt x="407047" y="2032"/>
                  </a:lnTo>
                  <a:lnTo>
                    <a:pt x="407047" y="6985"/>
                  </a:lnTo>
                  <a:lnTo>
                    <a:pt x="409117" y="9144"/>
                  </a:lnTo>
                  <a:lnTo>
                    <a:pt x="414223" y="9144"/>
                  </a:lnTo>
                  <a:lnTo>
                    <a:pt x="416293" y="6985"/>
                  </a:lnTo>
                  <a:lnTo>
                    <a:pt x="416293" y="2032"/>
                  </a:lnTo>
                  <a:close/>
                </a:path>
                <a:path w="1201420" h="9525">
                  <a:moveTo>
                    <a:pt x="445376" y="2032"/>
                  </a:moveTo>
                  <a:lnTo>
                    <a:pt x="443306" y="0"/>
                  </a:lnTo>
                  <a:lnTo>
                    <a:pt x="438200" y="0"/>
                  </a:lnTo>
                  <a:lnTo>
                    <a:pt x="436130" y="2032"/>
                  </a:lnTo>
                  <a:lnTo>
                    <a:pt x="436130" y="6985"/>
                  </a:lnTo>
                  <a:lnTo>
                    <a:pt x="438200" y="9144"/>
                  </a:lnTo>
                  <a:lnTo>
                    <a:pt x="443306" y="9144"/>
                  </a:lnTo>
                  <a:lnTo>
                    <a:pt x="445376" y="6985"/>
                  </a:lnTo>
                  <a:lnTo>
                    <a:pt x="445376" y="2032"/>
                  </a:lnTo>
                  <a:close/>
                </a:path>
                <a:path w="1201420" h="9525">
                  <a:moveTo>
                    <a:pt x="474446" y="2032"/>
                  </a:moveTo>
                  <a:lnTo>
                    <a:pt x="472376" y="0"/>
                  </a:lnTo>
                  <a:lnTo>
                    <a:pt x="467271" y="0"/>
                  </a:lnTo>
                  <a:lnTo>
                    <a:pt x="465201" y="2032"/>
                  </a:lnTo>
                  <a:lnTo>
                    <a:pt x="465201" y="6985"/>
                  </a:lnTo>
                  <a:lnTo>
                    <a:pt x="467271" y="9144"/>
                  </a:lnTo>
                  <a:lnTo>
                    <a:pt x="472376" y="9144"/>
                  </a:lnTo>
                  <a:lnTo>
                    <a:pt x="474446" y="6985"/>
                  </a:lnTo>
                  <a:lnTo>
                    <a:pt x="474446" y="2032"/>
                  </a:lnTo>
                  <a:close/>
                </a:path>
                <a:path w="1201420" h="9525">
                  <a:moveTo>
                    <a:pt x="503529" y="2032"/>
                  </a:moveTo>
                  <a:lnTo>
                    <a:pt x="501459" y="0"/>
                  </a:lnTo>
                  <a:lnTo>
                    <a:pt x="496354" y="0"/>
                  </a:lnTo>
                  <a:lnTo>
                    <a:pt x="494284" y="2032"/>
                  </a:lnTo>
                  <a:lnTo>
                    <a:pt x="494284" y="6985"/>
                  </a:lnTo>
                  <a:lnTo>
                    <a:pt x="496354" y="9144"/>
                  </a:lnTo>
                  <a:lnTo>
                    <a:pt x="501459" y="9144"/>
                  </a:lnTo>
                  <a:lnTo>
                    <a:pt x="503529" y="6985"/>
                  </a:lnTo>
                  <a:lnTo>
                    <a:pt x="503529" y="2032"/>
                  </a:lnTo>
                  <a:close/>
                </a:path>
                <a:path w="1201420" h="9525">
                  <a:moveTo>
                    <a:pt x="532599" y="2032"/>
                  </a:moveTo>
                  <a:lnTo>
                    <a:pt x="530529" y="0"/>
                  </a:lnTo>
                  <a:lnTo>
                    <a:pt x="525424" y="0"/>
                  </a:lnTo>
                  <a:lnTo>
                    <a:pt x="523354" y="2032"/>
                  </a:lnTo>
                  <a:lnTo>
                    <a:pt x="523354" y="6985"/>
                  </a:lnTo>
                  <a:lnTo>
                    <a:pt x="525424" y="9144"/>
                  </a:lnTo>
                  <a:lnTo>
                    <a:pt x="530529" y="9144"/>
                  </a:lnTo>
                  <a:lnTo>
                    <a:pt x="532599" y="6985"/>
                  </a:lnTo>
                  <a:lnTo>
                    <a:pt x="532599" y="2032"/>
                  </a:lnTo>
                  <a:close/>
                </a:path>
                <a:path w="1201420" h="9525">
                  <a:moveTo>
                    <a:pt x="561670" y="2032"/>
                  </a:moveTo>
                  <a:lnTo>
                    <a:pt x="559600" y="0"/>
                  </a:lnTo>
                  <a:lnTo>
                    <a:pt x="554494" y="0"/>
                  </a:lnTo>
                  <a:lnTo>
                    <a:pt x="552424" y="2032"/>
                  </a:lnTo>
                  <a:lnTo>
                    <a:pt x="552424" y="6985"/>
                  </a:lnTo>
                  <a:lnTo>
                    <a:pt x="554494" y="9144"/>
                  </a:lnTo>
                  <a:lnTo>
                    <a:pt x="559600" y="9144"/>
                  </a:lnTo>
                  <a:lnTo>
                    <a:pt x="561670" y="6985"/>
                  </a:lnTo>
                  <a:lnTo>
                    <a:pt x="561670" y="2032"/>
                  </a:lnTo>
                  <a:close/>
                </a:path>
                <a:path w="1201420" h="9525">
                  <a:moveTo>
                    <a:pt x="590740" y="2032"/>
                  </a:moveTo>
                  <a:lnTo>
                    <a:pt x="588683" y="0"/>
                  </a:lnTo>
                  <a:lnTo>
                    <a:pt x="583577" y="0"/>
                  </a:lnTo>
                  <a:lnTo>
                    <a:pt x="581507" y="2032"/>
                  </a:lnTo>
                  <a:lnTo>
                    <a:pt x="581507" y="6985"/>
                  </a:lnTo>
                  <a:lnTo>
                    <a:pt x="583577" y="9144"/>
                  </a:lnTo>
                  <a:lnTo>
                    <a:pt x="588683" y="9144"/>
                  </a:lnTo>
                  <a:lnTo>
                    <a:pt x="590740" y="6985"/>
                  </a:lnTo>
                  <a:lnTo>
                    <a:pt x="590740" y="2032"/>
                  </a:lnTo>
                  <a:close/>
                </a:path>
                <a:path w="1201420" h="9525">
                  <a:moveTo>
                    <a:pt x="619823" y="2032"/>
                  </a:moveTo>
                  <a:lnTo>
                    <a:pt x="617753" y="0"/>
                  </a:lnTo>
                  <a:lnTo>
                    <a:pt x="612648" y="0"/>
                  </a:lnTo>
                  <a:lnTo>
                    <a:pt x="610577" y="2032"/>
                  </a:lnTo>
                  <a:lnTo>
                    <a:pt x="610577" y="6985"/>
                  </a:lnTo>
                  <a:lnTo>
                    <a:pt x="612648" y="9144"/>
                  </a:lnTo>
                  <a:lnTo>
                    <a:pt x="617753" y="9144"/>
                  </a:lnTo>
                  <a:lnTo>
                    <a:pt x="619823" y="6985"/>
                  </a:lnTo>
                  <a:lnTo>
                    <a:pt x="619823" y="2032"/>
                  </a:lnTo>
                  <a:close/>
                </a:path>
                <a:path w="1201420" h="9525">
                  <a:moveTo>
                    <a:pt x="648893" y="2032"/>
                  </a:moveTo>
                  <a:lnTo>
                    <a:pt x="646836" y="0"/>
                  </a:lnTo>
                  <a:lnTo>
                    <a:pt x="641731" y="0"/>
                  </a:lnTo>
                  <a:lnTo>
                    <a:pt x="639660" y="2032"/>
                  </a:lnTo>
                  <a:lnTo>
                    <a:pt x="639660" y="6985"/>
                  </a:lnTo>
                  <a:lnTo>
                    <a:pt x="641731" y="9144"/>
                  </a:lnTo>
                  <a:lnTo>
                    <a:pt x="646836" y="9144"/>
                  </a:lnTo>
                  <a:lnTo>
                    <a:pt x="648893" y="6985"/>
                  </a:lnTo>
                  <a:lnTo>
                    <a:pt x="648893" y="2032"/>
                  </a:lnTo>
                  <a:close/>
                </a:path>
                <a:path w="1201420" h="9525">
                  <a:moveTo>
                    <a:pt x="677976" y="2032"/>
                  </a:moveTo>
                  <a:lnTo>
                    <a:pt x="675906" y="0"/>
                  </a:lnTo>
                  <a:lnTo>
                    <a:pt x="670801" y="0"/>
                  </a:lnTo>
                  <a:lnTo>
                    <a:pt x="668731" y="2032"/>
                  </a:lnTo>
                  <a:lnTo>
                    <a:pt x="668731" y="6985"/>
                  </a:lnTo>
                  <a:lnTo>
                    <a:pt x="670801" y="9144"/>
                  </a:lnTo>
                  <a:lnTo>
                    <a:pt x="675906" y="9144"/>
                  </a:lnTo>
                  <a:lnTo>
                    <a:pt x="677976" y="6985"/>
                  </a:lnTo>
                  <a:lnTo>
                    <a:pt x="677976" y="2032"/>
                  </a:lnTo>
                  <a:close/>
                </a:path>
                <a:path w="1201420" h="9525">
                  <a:moveTo>
                    <a:pt x="707047" y="2032"/>
                  </a:moveTo>
                  <a:lnTo>
                    <a:pt x="704977" y="0"/>
                  </a:lnTo>
                  <a:lnTo>
                    <a:pt x="699871" y="0"/>
                  </a:lnTo>
                  <a:lnTo>
                    <a:pt x="697801" y="2032"/>
                  </a:lnTo>
                  <a:lnTo>
                    <a:pt x="697801" y="6985"/>
                  </a:lnTo>
                  <a:lnTo>
                    <a:pt x="699871" y="9144"/>
                  </a:lnTo>
                  <a:lnTo>
                    <a:pt x="704977" y="9144"/>
                  </a:lnTo>
                  <a:lnTo>
                    <a:pt x="707047" y="6985"/>
                  </a:lnTo>
                  <a:lnTo>
                    <a:pt x="707047" y="2032"/>
                  </a:lnTo>
                  <a:close/>
                </a:path>
                <a:path w="1201420" h="9525">
                  <a:moveTo>
                    <a:pt x="736117" y="2032"/>
                  </a:moveTo>
                  <a:lnTo>
                    <a:pt x="734047" y="0"/>
                  </a:lnTo>
                  <a:lnTo>
                    <a:pt x="728941" y="0"/>
                  </a:lnTo>
                  <a:lnTo>
                    <a:pt x="726884" y="2032"/>
                  </a:lnTo>
                  <a:lnTo>
                    <a:pt x="726884" y="6985"/>
                  </a:lnTo>
                  <a:lnTo>
                    <a:pt x="728941" y="9144"/>
                  </a:lnTo>
                  <a:lnTo>
                    <a:pt x="734047" y="9144"/>
                  </a:lnTo>
                  <a:lnTo>
                    <a:pt x="736117" y="6985"/>
                  </a:lnTo>
                  <a:lnTo>
                    <a:pt x="736117" y="2032"/>
                  </a:lnTo>
                  <a:close/>
                </a:path>
                <a:path w="1201420" h="9525">
                  <a:moveTo>
                    <a:pt x="765200" y="2032"/>
                  </a:moveTo>
                  <a:lnTo>
                    <a:pt x="763130" y="0"/>
                  </a:lnTo>
                  <a:lnTo>
                    <a:pt x="758024" y="0"/>
                  </a:lnTo>
                  <a:lnTo>
                    <a:pt x="755954" y="2032"/>
                  </a:lnTo>
                  <a:lnTo>
                    <a:pt x="755954" y="6985"/>
                  </a:lnTo>
                  <a:lnTo>
                    <a:pt x="758024" y="9144"/>
                  </a:lnTo>
                  <a:lnTo>
                    <a:pt x="763130" y="9144"/>
                  </a:lnTo>
                  <a:lnTo>
                    <a:pt x="765200" y="6985"/>
                  </a:lnTo>
                  <a:lnTo>
                    <a:pt x="765200" y="2032"/>
                  </a:lnTo>
                  <a:close/>
                </a:path>
                <a:path w="1201420" h="9525">
                  <a:moveTo>
                    <a:pt x="794270" y="2032"/>
                  </a:moveTo>
                  <a:lnTo>
                    <a:pt x="792213" y="0"/>
                  </a:lnTo>
                  <a:lnTo>
                    <a:pt x="787095" y="0"/>
                  </a:lnTo>
                  <a:lnTo>
                    <a:pt x="785037" y="2032"/>
                  </a:lnTo>
                  <a:lnTo>
                    <a:pt x="785037" y="6985"/>
                  </a:lnTo>
                  <a:lnTo>
                    <a:pt x="787095" y="9144"/>
                  </a:lnTo>
                  <a:lnTo>
                    <a:pt x="792213" y="9144"/>
                  </a:lnTo>
                  <a:lnTo>
                    <a:pt x="794270" y="6985"/>
                  </a:lnTo>
                  <a:lnTo>
                    <a:pt x="794270" y="2032"/>
                  </a:lnTo>
                  <a:close/>
                </a:path>
                <a:path w="1201420" h="9525">
                  <a:moveTo>
                    <a:pt x="823353" y="2032"/>
                  </a:moveTo>
                  <a:lnTo>
                    <a:pt x="821283" y="0"/>
                  </a:lnTo>
                  <a:lnTo>
                    <a:pt x="816178" y="0"/>
                  </a:lnTo>
                  <a:lnTo>
                    <a:pt x="814108" y="2032"/>
                  </a:lnTo>
                  <a:lnTo>
                    <a:pt x="814108" y="6985"/>
                  </a:lnTo>
                  <a:lnTo>
                    <a:pt x="816178" y="9144"/>
                  </a:lnTo>
                  <a:lnTo>
                    <a:pt x="821283" y="9144"/>
                  </a:lnTo>
                  <a:lnTo>
                    <a:pt x="823353" y="6985"/>
                  </a:lnTo>
                  <a:lnTo>
                    <a:pt x="823353" y="2032"/>
                  </a:lnTo>
                  <a:close/>
                </a:path>
                <a:path w="1201420" h="9525">
                  <a:moveTo>
                    <a:pt x="852424" y="2032"/>
                  </a:moveTo>
                  <a:lnTo>
                    <a:pt x="850353" y="0"/>
                  </a:lnTo>
                  <a:lnTo>
                    <a:pt x="845248" y="0"/>
                  </a:lnTo>
                  <a:lnTo>
                    <a:pt x="843178" y="2032"/>
                  </a:lnTo>
                  <a:lnTo>
                    <a:pt x="843178" y="6985"/>
                  </a:lnTo>
                  <a:lnTo>
                    <a:pt x="845248" y="9144"/>
                  </a:lnTo>
                  <a:lnTo>
                    <a:pt x="850353" y="9144"/>
                  </a:lnTo>
                  <a:lnTo>
                    <a:pt x="852424" y="6985"/>
                  </a:lnTo>
                  <a:lnTo>
                    <a:pt x="852424" y="2032"/>
                  </a:lnTo>
                  <a:close/>
                </a:path>
                <a:path w="1201420" h="9525">
                  <a:moveTo>
                    <a:pt x="881507" y="2032"/>
                  </a:moveTo>
                  <a:lnTo>
                    <a:pt x="879436" y="0"/>
                  </a:lnTo>
                  <a:lnTo>
                    <a:pt x="874331" y="0"/>
                  </a:lnTo>
                  <a:lnTo>
                    <a:pt x="872261" y="2032"/>
                  </a:lnTo>
                  <a:lnTo>
                    <a:pt x="872261" y="6985"/>
                  </a:lnTo>
                  <a:lnTo>
                    <a:pt x="874331" y="9144"/>
                  </a:lnTo>
                  <a:lnTo>
                    <a:pt x="879436" y="9144"/>
                  </a:lnTo>
                  <a:lnTo>
                    <a:pt x="881507" y="6985"/>
                  </a:lnTo>
                  <a:lnTo>
                    <a:pt x="881507" y="2032"/>
                  </a:lnTo>
                  <a:close/>
                </a:path>
                <a:path w="1201420" h="9525">
                  <a:moveTo>
                    <a:pt x="910577" y="2032"/>
                  </a:moveTo>
                  <a:lnTo>
                    <a:pt x="908507" y="0"/>
                  </a:lnTo>
                  <a:lnTo>
                    <a:pt x="903401" y="0"/>
                  </a:lnTo>
                  <a:lnTo>
                    <a:pt x="901331" y="2032"/>
                  </a:lnTo>
                  <a:lnTo>
                    <a:pt x="901331" y="6985"/>
                  </a:lnTo>
                  <a:lnTo>
                    <a:pt x="903401" y="9144"/>
                  </a:lnTo>
                  <a:lnTo>
                    <a:pt x="908507" y="9144"/>
                  </a:lnTo>
                  <a:lnTo>
                    <a:pt x="910577" y="6985"/>
                  </a:lnTo>
                  <a:lnTo>
                    <a:pt x="910577" y="2032"/>
                  </a:lnTo>
                  <a:close/>
                </a:path>
                <a:path w="1201420" h="9525">
                  <a:moveTo>
                    <a:pt x="939647" y="2032"/>
                  </a:moveTo>
                  <a:lnTo>
                    <a:pt x="937577" y="0"/>
                  </a:lnTo>
                  <a:lnTo>
                    <a:pt x="932472" y="0"/>
                  </a:lnTo>
                  <a:lnTo>
                    <a:pt x="930402" y="2032"/>
                  </a:lnTo>
                  <a:lnTo>
                    <a:pt x="930402" y="6985"/>
                  </a:lnTo>
                  <a:lnTo>
                    <a:pt x="932472" y="9144"/>
                  </a:lnTo>
                  <a:lnTo>
                    <a:pt x="937577" y="9144"/>
                  </a:lnTo>
                  <a:lnTo>
                    <a:pt x="939647" y="6985"/>
                  </a:lnTo>
                  <a:lnTo>
                    <a:pt x="939647" y="2032"/>
                  </a:lnTo>
                  <a:close/>
                </a:path>
                <a:path w="1201420" h="9525">
                  <a:moveTo>
                    <a:pt x="968730" y="2032"/>
                  </a:moveTo>
                  <a:lnTo>
                    <a:pt x="966660" y="0"/>
                  </a:lnTo>
                  <a:lnTo>
                    <a:pt x="961555" y="0"/>
                  </a:lnTo>
                  <a:lnTo>
                    <a:pt x="959485" y="2032"/>
                  </a:lnTo>
                  <a:lnTo>
                    <a:pt x="959485" y="6985"/>
                  </a:lnTo>
                  <a:lnTo>
                    <a:pt x="961555" y="9144"/>
                  </a:lnTo>
                  <a:lnTo>
                    <a:pt x="966660" y="9144"/>
                  </a:lnTo>
                  <a:lnTo>
                    <a:pt x="968730" y="6985"/>
                  </a:lnTo>
                  <a:lnTo>
                    <a:pt x="968730" y="2032"/>
                  </a:lnTo>
                  <a:close/>
                </a:path>
                <a:path w="1201420" h="9525">
                  <a:moveTo>
                    <a:pt x="997800" y="2032"/>
                  </a:moveTo>
                  <a:lnTo>
                    <a:pt x="995730" y="0"/>
                  </a:lnTo>
                  <a:lnTo>
                    <a:pt x="990625" y="0"/>
                  </a:lnTo>
                  <a:lnTo>
                    <a:pt x="988555" y="2032"/>
                  </a:lnTo>
                  <a:lnTo>
                    <a:pt x="988555" y="6985"/>
                  </a:lnTo>
                  <a:lnTo>
                    <a:pt x="990625" y="9144"/>
                  </a:lnTo>
                  <a:lnTo>
                    <a:pt x="995730" y="9144"/>
                  </a:lnTo>
                  <a:lnTo>
                    <a:pt x="997800" y="6985"/>
                  </a:lnTo>
                  <a:lnTo>
                    <a:pt x="997800" y="2032"/>
                  </a:lnTo>
                  <a:close/>
                </a:path>
                <a:path w="1201420" h="9525">
                  <a:moveTo>
                    <a:pt x="1026883" y="2032"/>
                  </a:moveTo>
                  <a:lnTo>
                    <a:pt x="1024813" y="0"/>
                  </a:lnTo>
                  <a:lnTo>
                    <a:pt x="1019708" y="0"/>
                  </a:lnTo>
                  <a:lnTo>
                    <a:pt x="1017638" y="2032"/>
                  </a:lnTo>
                  <a:lnTo>
                    <a:pt x="1017638" y="6985"/>
                  </a:lnTo>
                  <a:lnTo>
                    <a:pt x="1019708" y="9144"/>
                  </a:lnTo>
                  <a:lnTo>
                    <a:pt x="1024813" y="9144"/>
                  </a:lnTo>
                  <a:lnTo>
                    <a:pt x="1026883" y="6985"/>
                  </a:lnTo>
                  <a:lnTo>
                    <a:pt x="1026883" y="2032"/>
                  </a:lnTo>
                  <a:close/>
                </a:path>
                <a:path w="1201420" h="9525">
                  <a:moveTo>
                    <a:pt x="1055941" y="2032"/>
                  </a:moveTo>
                  <a:lnTo>
                    <a:pt x="1053909" y="0"/>
                  </a:lnTo>
                  <a:lnTo>
                    <a:pt x="1048829" y="0"/>
                  </a:lnTo>
                  <a:lnTo>
                    <a:pt x="1046670" y="2032"/>
                  </a:lnTo>
                  <a:lnTo>
                    <a:pt x="1046670" y="6985"/>
                  </a:lnTo>
                  <a:lnTo>
                    <a:pt x="1048829" y="9144"/>
                  </a:lnTo>
                  <a:lnTo>
                    <a:pt x="1053909" y="9144"/>
                  </a:lnTo>
                  <a:lnTo>
                    <a:pt x="1055941" y="6985"/>
                  </a:lnTo>
                  <a:lnTo>
                    <a:pt x="1055941" y="2032"/>
                  </a:lnTo>
                  <a:close/>
                </a:path>
                <a:path w="1201420" h="9525">
                  <a:moveTo>
                    <a:pt x="1085024" y="2032"/>
                  </a:moveTo>
                  <a:lnTo>
                    <a:pt x="1082992" y="0"/>
                  </a:lnTo>
                  <a:lnTo>
                    <a:pt x="1077912" y="0"/>
                  </a:lnTo>
                  <a:lnTo>
                    <a:pt x="1075753" y="2032"/>
                  </a:lnTo>
                  <a:lnTo>
                    <a:pt x="1075753" y="6985"/>
                  </a:lnTo>
                  <a:lnTo>
                    <a:pt x="1077912" y="9144"/>
                  </a:lnTo>
                  <a:lnTo>
                    <a:pt x="1082992" y="9144"/>
                  </a:lnTo>
                  <a:lnTo>
                    <a:pt x="1085024" y="6985"/>
                  </a:lnTo>
                  <a:lnTo>
                    <a:pt x="1085024" y="2032"/>
                  </a:lnTo>
                  <a:close/>
                </a:path>
                <a:path w="1201420" h="9525">
                  <a:moveTo>
                    <a:pt x="1114107" y="2032"/>
                  </a:moveTo>
                  <a:lnTo>
                    <a:pt x="1112075" y="0"/>
                  </a:lnTo>
                  <a:lnTo>
                    <a:pt x="1106868" y="0"/>
                  </a:lnTo>
                  <a:lnTo>
                    <a:pt x="1104836" y="2032"/>
                  </a:lnTo>
                  <a:lnTo>
                    <a:pt x="1104836" y="6985"/>
                  </a:lnTo>
                  <a:lnTo>
                    <a:pt x="1106868" y="9144"/>
                  </a:lnTo>
                  <a:lnTo>
                    <a:pt x="1112075" y="9144"/>
                  </a:lnTo>
                  <a:lnTo>
                    <a:pt x="1114107" y="6985"/>
                  </a:lnTo>
                  <a:lnTo>
                    <a:pt x="1114107" y="2032"/>
                  </a:lnTo>
                  <a:close/>
                </a:path>
                <a:path w="1201420" h="9525">
                  <a:moveTo>
                    <a:pt x="1143190" y="2032"/>
                  </a:moveTo>
                  <a:lnTo>
                    <a:pt x="1141158" y="0"/>
                  </a:lnTo>
                  <a:lnTo>
                    <a:pt x="1135951" y="0"/>
                  </a:lnTo>
                  <a:lnTo>
                    <a:pt x="1133919" y="2032"/>
                  </a:lnTo>
                  <a:lnTo>
                    <a:pt x="1133919" y="6985"/>
                  </a:lnTo>
                  <a:lnTo>
                    <a:pt x="1135951" y="9144"/>
                  </a:lnTo>
                  <a:lnTo>
                    <a:pt x="1141158" y="9144"/>
                  </a:lnTo>
                  <a:lnTo>
                    <a:pt x="1143190" y="6985"/>
                  </a:lnTo>
                  <a:lnTo>
                    <a:pt x="1143190" y="2032"/>
                  </a:lnTo>
                  <a:close/>
                </a:path>
                <a:path w="1201420" h="9525">
                  <a:moveTo>
                    <a:pt x="1172273" y="2032"/>
                  </a:moveTo>
                  <a:lnTo>
                    <a:pt x="1170241" y="0"/>
                  </a:lnTo>
                  <a:lnTo>
                    <a:pt x="1165034" y="0"/>
                  </a:lnTo>
                  <a:lnTo>
                    <a:pt x="1163002" y="2032"/>
                  </a:lnTo>
                  <a:lnTo>
                    <a:pt x="1163002" y="6985"/>
                  </a:lnTo>
                  <a:lnTo>
                    <a:pt x="1165034" y="9144"/>
                  </a:lnTo>
                  <a:lnTo>
                    <a:pt x="1170241" y="9144"/>
                  </a:lnTo>
                  <a:lnTo>
                    <a:pt x="1172273" y="6985"/>
                  </a:lnTo>
                  <a:lnTo>
                    <a:pt x="1172273" y="2032"/>
                  </a:lnTo>
                  <a:close/>
                </a:path>
                <a:path w="1201420" h="9525">
                  <a:moveTo>
                    <a:pt x="1201356" y="2032"/>
                  </a:moveTo>
                  <a:lnTo>
                    <a:pt x="1199197" y="0"/>
                  </a:lnTo>
                  <a:lnTo>
                    <a:pt x="1194117" y="0"/>
                  </a:lnTo>
                  <a:lnTo>
                    <a:pt x="1192085" y="2032"/>
                  </a:lnTo>
                  <a:lnTo>
                    <a:pt x="1192085" y="6985"/>
                  </a:lnTo>
                  <a:lnTo>
                    <a:pt x="1194117" y="9144"/>
                  </a:lnTo>
                  <a:lnTo>
                    <a:pt x="1199197" y="9144"/>
                  </a:lnTo>
                  <a:lnTo>
                    <a:pt x="1201356" y="6985"/>
                  </a:lnTo>
                  <a:lnTo>
                    <a:pt x="1201356" y="2032"/>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337728249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TotalTime>
  <Words>431</Words>
  <Application>Microsoft Office PowerPoint</Application>
  <PresentationFormat>Presentazione su schermo (4:3)</PresentationFormat>
  <Paragraphs>91</Paragraphs>
  <Slides>7</Slides>
  <Notes>4</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7</vt:i4>
      </vt:variant>
    </vt:vector>
  </HeadingPairs>
  <TitlesOfParts>
    <vt:vector size="14" baseType="lpstr">
      <vt:lpstr>Aptos</vt:lpstr>
      <vt:lpstr>Arial</vt:lpstr>
      <vt:lpstr>Arial Black</vt:lpstr>
      <vt:lpstr>Calibri</vt:lpstr>
      <vt:lpstr>Microsoft Sans Serif</vt:lpstr>
      <vt:lpstr>Wingdings</vt:lpstr>
      <vt:lpstr>Tema di Office</vt:lpstr>
      <vt:lpstr>Dipartimento di Prevenzione SPISAL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Aulss 3 Serenissima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Dipartimento di Prevenzione SPISAL</dc:title>
  <dc:creator>Cavallari Martina</dc:creator>
  <cp:lastModifiedBy>TROSO ORNELLA</cp:lastModifiedBy>
  <cp:revision>18</cp:revision>
  <cp:lastPrinted>2025-11-24T16:52:54Z</cp:lastPrinted>
  <dcterms:created xsi:type="dcterms:W3CDTF">2025-11-20T12:13:53Z</dcterms:created>
  <dcterms:modified xsi:type="dcterms:W3CDTF">2025-11-26T11:48:02Z</dcterms:modified>
</cp:coreProperties>
</file>